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4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47" r:id="rId24"/>
    <p:sldId id="279" r:id="rId25"/>
    <p:sldId id="348" r:id="rId26"/>
    <p:sldId id="349" r:id="rId27"/>
    <p:sldId id="282" r:id="rId28"/>
    <p:sldId id="325" r:id="rId29"/>
    <p:sldId id="331" r:id="rId30"/>
    <p:sldId id="333" r:id="rId31"/>
    <p:sldId id="338" r:id="rId32"/>
    <p:sldId id="344" r:id="rId33"/>
    <p:sldId id="350" r:id="rId34"/>
    <p:sldId id="345" r:id="rId35"/>
    <p:sldId id="351" r:id="rId36"/>
    <p:sldId id="342" r:id="rId37"/>
    <p:sldId id="34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CC"/>
    <a:srgbClr val="CCFFCC"/>
    <a:srgbClr val="CC99FF"/>
    <a:srgbClr val="99FF99"/>
    <a:srgbClr val="FF9966"/>
    <a:srgbClr val="FF9999"/>
    <a:srgbClr val="99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A75B2-8855-4A22-BEE6-B28A035E13CF}" v="2214" dt="2022-09-28T15:58:22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550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O THI TRIEU VI" userId="1a55d0bf-e781-4ea5-8549-370b5719438e" providerId="ADAL" clId="{8A2A75B2-8855-4A22-BEE6-B28A035E13CF}"/>
    <pc:docChg chg="undo custSel addSld delSld modSld sldOrd">
      <pc:chgData name="CAO THI TRIEU VI" userId="1a55d0bf-e781-4ea5-8549-370b5719438e" providerId="ADAL" clId="{8A2A75B2-8855-4A22-BEE6-B28A035E13CF}" dt="2022-09-28T15:58:22.116" v="3784"/>
      <pc:docMkLst>
        <pc:docMk/>
      </pc:docMkLst>
      <pc:sldChg chg="modSp">
        <pc:chgData name="CAO THI TRIEU VI" userId="1a55d0bf-e781-4ea5-8549-370b5719438e" providerId="ADAL" clId="{8A2A75B2-8855-4A22-BEE6-B28A035E13CF}" dt="2022-09-28T15:21:50.034" v="3023" actId="207"/>
        <pc:sldMkLst>
          <pc:docMk/>
          <pc:sldMk cId="2131918518" sldId="262"/>
        </pc:sldMkLst>
        <pc:spChg chg="mod">
          <ac:chgData name="CAO THI TRIEU VI" userId="1a55d0bf-e781-4ea5-8549-370b5719438e" providerId="ADAL" clId="{8A2A75B2-8855-4A22-BEE6-B28A035E13CF}" dt="2022-09-28T15:21:50.034" v="3023" actId="207"/>
          <ac:spMkLst>
            <pc:docMk/>
            <pc:sldMk cId="2131918518" sldId="262"/>
            <ac:spMk id="3" creationId="{298C7135-6524-B6E1-A3B6-74D77C79B8DC}"/>
          </ac:spMkLst>
        </pc:spChg>
      </pc:sldChg>
      <pc:sldChg chg="addSp modSp mod modAnim">
        <pc:chgData name="CAO THI TRIEU VI" userId="1a55d0bf-e781-4ea5-8549-370b5719438e" providerId="ADAL" clId="{8A2A75B2-8855-4A22-BEE6-B28A035E13CF}" dt="2022-09-28T15:53:16.592" v="3774"/>
        <pc:sldMkLst>
          <pc:docMk/>
          <pc:sldMk cId="1690764426" sldId="263"/>
        </pc:sldMkLst>
        <pc:picChg chg="add mod">
          <ac:chgData name="CAO THI TRIEU VI" userId="1a55d0bf-e781-4ea5-8549-370b5719438e" providerId="ADAL" clId="{8A2A75B2-8855-4A22-BEE6-B28A035E13CF}" dt="2022-09-28T15:02:59.182" v="2057" actId="1076"/>
          <ac:picMkLst>
            <pc:docMk/>
            <pc:sldMk cId="1690764426" sldId="263"/>
            <ac:picMk id="4" creationId="{1A5BA36E-5DD0-A3E7-A2E1-3519441A42A4}"/>
          </ac:picMkLst>
        </pc:picChg>
        <pc:picChg chg="add mod">
          <ac:chgData name="CAO THI TRIEU VI" userId="1a55d0bf-e781-4ea5-8549-370b5719438e" providerId="ADAL" clId="{8A2A75B2-8855-4A22-BEE6-B28A035E13CF}" dt="2022-09-28T15:03:32.591" v="2064" actId="14100"/>
          <ac:picMkLst>
            <pc:docMk/>
            <pc:sldMk cId="1690764426" sldId="263"/>
            <ac:picMk id="6" creationId="{3C1A61CA-9528-9FB8-A88B-713C473064CC}"/>
          </ac:picMkLst>
        </pc:picChg>
      </pc:sldChg>
      <pc:sldChg chg="addSp modSp mod modAnim">
        <pc:chgData name="CAO THI TRIEU VI" userId="1a55d0bf-e781-4ea5-8549-370b5719438e" providerId="ADAL" clId="{8A2A75B2-8855-4A22-BEE6-B28A035E13CF}" dt="2022-09-28T15:57:57.116" v="3782"/>
        <pc:sldMkLst>
          <pc:docMk/>
          <pc:sldMk cId="1802892084" sldId="264"/>
        </pc:sldMkLst>
        <pc:spChg chg="mod">
          <ac:chgData name="CAO THI TRIEU VI" userId="1a55d0bf-e781-4ea5-8549-370b5719438e" providerId="ADAL" clId="{8A2A75B2-8855-4A22-BEE6-B28A035E13CF}" dt="2022-09-28T15:11:39.174" v="2432" actId="20577"/>
          <ac:spMkLst>
            <pc:docMk/>
            <pc:sldMk cId="1802892084" sldId="264"/>
            <ac:spMk id="29" creationId="{C955D977-1962-C98D-BD36-900C63B7C872}"/>
          </ac:spMkLst>
        </pc:spChg>
        <pc:picChg chg="add mod">
          <ac:chgData name="CAO THI TRIEU VI" userId="1a55d0bf-e781-4ea5-8549-370b5719438e" providerId="ADAL" clId="{8A2A75B2-8855-4A22-BEE6-B28A035E13CF}" dt="2022-09-28T15:03:47.440" v="2070" actId="1076"/>
          <ac:picMkLst>
            <pc:docMk/>
            <pc:sldMk cId="1802892084" sldId="264"/>
            <ac:picMk id="7" creationId="{8EC79909-31E6-C9F3-8E0B-C42102060EF6}"/>
          </ac:picMkLst>
        </pc:picChg>
        <pc:picChg chg="add mod">
          <ac:chgData name="CAO THI TRIEU VI" userId="1a55d0bf-e781-4ea5-8549-370b5719438e" providerId="ADAL" clId="{8A2A75B2-8855-4A22-BEE6-B28A035E13CF}" dt="2022-09-28T15:03:44.065" v="2068" actId="14100"/>
          <ac:picMkLst>
            <pc:docMk/>
            <pc:sldMk cId="1802892084" sldId="264"/>
            <ac:picMk id="12" creationId="{CDE302D2-0B76-070A-323F-B08BAD344D7A}"/>
          </ac:picMkLst>
        </pc:picChg>
      </pc:sldChg>
      <pc:sldChg chg="addSp modSp mod modAnim">
        <pc:chgData name="CAO THI TRIEU VI" userId="1a55d0bf-e781-4ea5-8549-370b5719438e" providerId="ADAL" clId="{8A2A75B2-8855-4A22-BEE6-B28A035E13CF}" dt="2022-09-28T15:52:58.902" v="3771"/>
        <pc:sldMkLst>
          <pc:docMk/>
          <pc:sldMk cId="2436207420" sldId="265"/>
        </pc:sldMkLst>
        <pc:picChg chg="add mod">
          <ac:chgData name="CAO THI TRIEU VI" userId="1a55d0bf-e781-4ea5-8549-370b5719438e" providerId="ADAL" clId="{8A2A75B2-8855-4A22-BEE6-B28A035E13CF}" dt="2022-09-28T15:04:18.963" v="2076" actId="1076"/>
          <ac:picMkLst>
            <pc:docMk/>
            <pc:sldMk cId="2436207420" sldId="265"/>
            <ac:picMk id="16" creationId="{571696BB-BD96-7B82-CA6A-6A5841B7CA28}"/>
          </ac:picMkLst>
        </pc:picChg>
        <pc:picChg chg="add mod">
          <ac:chgData name="CAO THI TRIEU VI" userId="1a55d0bf-e781-4ea5-8549-370b5719438e" providerId="ADAL" clId="{8A2A75B2-8855-4A22-BEE6-B28A035E13CF}" dt="2022-09-28T15:04:26.956" v="2078" actId="1076"/>
          <ac:picMkLst>
            <pc:docMk/>
            <pc:sldMk cId="2436207420" sldId="265"/>
            <ac:picMk id="17" creationId="{08BE88FE-A447-D5D9-418C-55E54C384220}"/>
          </ac:picMkLst>
        </pc:picChg>
      </pc:sldChg>
      <pc:sldChg chg="addSp modSp mod modAnim">
        <pc:chgData name="CAO THI TRIEU VI" userId="1a55d0bf-e781-4ea5-8549-370b5719438e" providerId="ADAL" clId="{8A2A75B2-8855-4A22-BEE6-B28A035E13CF}" dt="2022-09-28T15:57:27.115" v="3781"/>
        <pc:sldMkLst>
          <pc:docMk/>
          <pc:sldMk cId="2247958274" sldId="266"/>
        </pc:sldMkLst>
        <pc:spChg chg="mod">
          <ac:chgData name="CAO THI TRIEU VI" userId="1a55d0bf-e781-4ea5-8549-370b5719438e" providerId="ADAL" clId="{8A2A75B2-8855-4A22-BEE6-B28A035E13CF}" dt="2022-09-28T15:11:48.248" v="2448" actId="20577"/>
          <ac:spMkLst>
            <pc:docMk/>
            <pc:sldMk cId="2247958274" sldId="266"/>
            <ac:spMk id="29" creationId="{C955D977-1962-C98D-BD36-900C63B7C872}"/>
          </ac:spMkLst>
        </pc:spChg>
        <pc:picChg chg="add mod">
          <ac:chgData name="CAO THI TRIEU VI" userId="1a55d0bf-e781-4ea5-8549-370b5719438e" providerId="ADAL" clId="{8A2A75B2-8855-4A22-BEE6-B28A035E13CF}" dt="2022-09-28T15:03:59.704" v="2072" actId="14100"/>
          <ac:picMkLst>
            <pc:docMk/>
            <pc:sldMk cId="2247958274" sldId="266"/>
            <ac:picMk id="12" creationId="{CC4116D1-3A73-2B6C-38DA-23D9E59DABDA}"/>
          </ac:picMkLst>
        </pc:picChg>
        <pc:picChg chg="add mod">
          <ac:chgData name="CAO THI TRIEU VI" userId="1a55d0bf-e781-4ea5-8549-370b5719438e" providerId="ADAL" clId="{8A2A75B2-8855-4A22-BEE6-B28A035E13CF}" dt="2022-09-28T15:03:59.704" v="2072" actId="14100"/>
          <ac:picMkLst>
            <pc:docMk/>
            <pc:sldMk cId="2247958274" sldId="266"/>
            <ac:picMk id="16" creationId="{2BB2A850-62DC-2F23-3C39-3AF4833AD5A7}"/>
          </ac:picMkLst>
        </pc:picChg>
      </pc:sldChg>
      <pc:sldChg chg="addSp modSp mod modAnim">
        <pc:chgData name="CAO THI TRIEU VI" userId="1a55d0bf-e781-4ea5-8549-370b5719438e" providerId="ADAL" clId="{8A2A75B2-8855-4A22-BEE6-B28A035E13CF}" dt="2022-09-28T15:57:11.125" v="3780"/>
        <pc:sldMkLst>
          <pc:docMk/>
          <pc:sldMk cId="2184375586" sldId="267"/>
        </pc:sldMkLst>
        <pc:spChg chg="mod">
          <ac:chgData name="CAO THI TRIEU VI" userId="1a55d0bf-e781-4ea5-8549-370b5719438e" providerId="ADAL" clId="{8A2A75B2-8855-4A22-BEE6-B28A035E13CF}" dt="2022-09-28T15:11:55.165" v="2464" actId="20577"/>
          <ac:spMkLst>
            <pc:docMk/>
            <pc:sldMk cId="2184375586" sldId="267"/>
            <ac:spMk id="29" creationId="{C955D977-1962-C98D-BD36-900C63B7C872}"/>
          </ac:spMkLst>
        </pc:spChg>
        <pc:picChg chg="add mod">
          <ac:chgData name="CAO THI TRIEU VI" userId="1a55d0bf-e781-4ea5-8549-370b5719438e" providerId="ADAL" clId="{8A2A75B2-8855-4A22-BEE6-B28A035E13CF}" dt="2022-09-28T15:04:05.825" v="2074" actId="14100"/>
          <ac:picMkLst>
            <pc:docMk/>
            <pc:sldMk cId="2184375586" sldId="267"/>
            <ac:picMk id="12" creationId="{E88F9FD7-823A-6647-E1CB-C868584E6FA7}"/>
          </ac:picMkLst>
        </pc:picChg>
        <pc:picChg chg="add mod">
          <ac:chgData name="CAO THI TRIEU VI" userId="1a55d0bf-e781-4ea5-8549-370b5719438e" providerId="ADAL" clId="{8A2A75B2-8855-4A22-BEE6-B28A035E13CF}" dt="2022-09-28T15:04:05.825" v="2074" actId="14100"/>
          <ac:picMkLst>
            <pc:docMk/>
            <pc:sldMk cId="2184375586" sldId="267"/>
            <ac:picMk id="16" creationId="{4299DE0B-B824-3670-C569-5462240441E2}"/>
          </ac:picMkLst>
        </pc:picChg>
      </pc:sldChg>
      <pc:sldChg chg="modAnim">
        <pc:chgData name="CAO THI TRIEU VI" userId="1a55d0bf-e781-4ea5-8549-370b5719438e" providerId="ADAL" clId="{8A2A75B2-8855-4A22-BEE6-B28A035E13CF}" dt="2022-09-28T09:43:02.232" v="5"/>
        <pc:sldMkLst>
          <pc:docMk/>
          <pc:sldMk cId="2145898124" sldId="269"/>
        </pc:sldMkLst>
      </pc:sldChg>
      <pc:sldChg chg="addSp delSp modSp add mod modAnim">
        <pc:chgData name="CAO THI TRIEU VI" userId="1a55d0bf-e781-4ea5-8549-370b5719438e" providerId="ADAL" clId="{8A2A75B2-8855-4A22-BEE6-B28A035E13CF}" dt="2022-09-28T09:50:18.477" v="265"/>
        <pc:sldMkLst>
          <pc:docMk/>
          <pc:sldMk cId="2592873923" sldId="270"/>
        </pc:sldMkLst>
        <pc:spChg chg="del">
          <ac:chgData name="CAO THI TRIEU VI" userId="1a55d0bf-e781-4ea5-8549-370b5719438e" providerId="ADAL" clId="{8A2A75B2-8855-4A22-BEE6-B28A035E13CF}" dt="2022-09-28T09:44:02.904" v="10" actId="478"/>
          <ac:spMkLst>
            <pc:docMk/>
            <pc:sldMk cId="2592873923" sldId="270"/>
            <ac:spMk id="5" creationId="{8A8F18ED-5EED-F9FF-D47F-D7DF41D657B4}"/>
          </ac:spMkLst>
        </pc:spChg>
        <pc:spChg chg="add mod">
          <ac:chgData name="CAO THI TRIEU VI" userId="1a55d0bf-e781-4ea5-8549-370b5719438e" providerId="ADAL" clId="{8A2A75B2-8855-4A22-BEE6-B28A035E13CF}" dt="2022-09-28T09:49:38.906" v="174" actId="14100"/>
          <ac:spMkLst>
            <pc:docMk/>
            <pc:sldMk cId="2592873923" sldId="270"/>
            <ac:spMk id="7" creationId="{2DAD5FD3-4D78-C696-9B3A-0D18BBB4FE9F}"/>
          </ac:spMkLst>
        </pc:spChg>
        <pc:spChg chg="add mod">
          <ac:chgData name="CAO THI TRIEU VI" userId="1a55d0bf-e781-4ea5-8549-370b5719438e" providerId="ADAL" clId="{8A2A75B2-8855-4A22-BEE6-B28A035E13CF}" dt="2022-09-28T09:50:01.046" v="259" actId="20577"/>
          <ac:spMkLst>
            <pc:docMk/>
            <pc:sldMk cId="2592873923" sldId="270"/>
            <ac:spMk id="8" creationId="{2BBB7711-4295-DAE1-D87F-FC001AD387FF}"/>
          </ac:spMkLst>
        </pc:spChg>
        <pc:picChg chg="del">
          <ac:chgData name="CAO THI TRIEU VI" userId="1a55d0bf-e781-4ea5-8549-370b5719438e" providerId="ADAL" clId="{8A2A75B2-8855-4A22-BEE6-B28A035E13CF}" dt="2022-09-28T09:43:11.699" v="6" actId="478"/>
          <ac:picMkLst>
            <pc:docMk/>
            <pc:sldMk cId="2592873923" sldId="270"/>
            <ac:picMk id="4" creationId="{35CE15EA-AC77-B40E-2A3E-A1CEDB06458F}"/>
          </ac:picMkLst>
        </pc:picChg>
        <pc:picChg chg="add mod">
          <ac:chgData name="CAO THI TRIEU VI" userId="1a55d0bf-e781-4ea5-8549-370b5719438e" providerId="ADAL" clId="{8A2A75B2-8855-4A22-BEE6-B28A035E13CF}" dt="2022-09-28T09:44:01.325" v="9" actId="1076"/>
          <ac:picMkLst>
            <pc:docMk/>
            <pc:sldMk cId="2592873923" sldId="270"/>
            <ac:picMk id="6" creationId="{7E8012C5-A07A-B60B-E2E6-50AFE95FF3D5}"/>
          </ac:picMkLst>
        </pc:picChg>
      </pc:sldChg>
      <pc:sldChg chg="addSp delSp modSp add mod modTransition delAnim modAnim">
        <pc:chgData name="CAO THI TRIEU VI" userId="1a55d0bf-e781-4ea5-8549-370b5719438e" providerId="ADAL" clId="{8A2A75B2-8855-4A22-BEE6-B28A035E13CF}" dt="2022-09-28T15:55:08.897" v="3778"/>
        <pc:sldMkLst>
          <pc:docMk/>
          <pc:sldMk cId="1608635140" sldId="271"/>
        </pc:sldMkLst>
        <pc:spChg chg="mod">
          <ac:chgData name="CAO THI TRIEU VI" userId="1a55d0bf-e781-4ea5-8549-370b5719438e" providerId="ADAL" clId="{8A2A75B2-8855-4A22-BEE6-B28A035E13CF}" dt="2022-09-28T10:02:16.569" v="484" actId="1076"/>
          <ac:spMkLst>
            <pc:docMk/>
            <pc:sldMk cId="1608635140" sldId="271"/>
            <ac:spMk id="2" creationId="{B1E4F083-A695-4279-DC24-F0791F0FB24C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3" creationId="{4249CAFC-485E-5A34-2EF0-B94D1DDD34C2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4" creationId="{4F715AEA-CA81-32C4-F332-E99202F70339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5" creationId="{9ACBD877-30F3-1F55-5595-49106DD542E2}"/>
          </ac:spMkLst>
        </pc:spChg>
        <pc:spChg chg="del mod">
          <ac:chgData name="CAO THI TRIEU VI" userId="1a55d0bf-e781-4ea5-8549-370b5719438e" providerId="ADAL" clId="{8A2A75B2-8855-4A22-BEE6-B28A035E13CF}" dt="2022-09-28T09:52:46.647" v="270" actId="478"/>
          <ac:spMkLst>
            <pc:docMk/>
            <pc:sldMk cId="1608635140" sldId="271"/>
            <ac:spMk id="7" creationId="{2DAD5FD3-4D78-C696-9B3A-0D18BBB4FE9F}"/>
          </ac:spMkLst>
        </pc:spChg>
        <pc:spChg chg="del">
          <ac:chgData name="CAO THI TRIEU VI" userId="1a55d0bf-e781-4ea5-8549-370b5719438e" providerId="ADAL" clId="{8A2A75B2-8855-4A22-BEE6-B28A035E13CF}" dt="2022-09-28T09:52:44.241" v="268" actId="478"/>
          <ac:spMkLst>
            <pc:docMk/>
            <pc:sldMk cId="1608635140" sldId="271"/>
            <ac:spMk id="8" creationId="{2BBB7711-4295-DAE1-D87F-FC001AD387FF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9" creationId="{1A100503-DD4D-617B-6C12-85A3E36B7A16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10" creationId="{00E00DF2-F774-1E7E-EE0B-F2EE74017EF2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11" creationId="{63BB7131-22B1-9AD4-22D6-0EB3E1501138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12" creationId="{55925DB7-8AAB-033D-DB0B-DAEA15887003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13" creationId="{375CE662-423B-768C-F68B-B9080A973F1E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14" creationId="{838ED0D8-5E56-4A5B-833F-2862106C8BD8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15" creationId="{B07B6092-0A60-5C56-77AE-AE5CAF0A9D74}"/>
          </ac:spMkLst>
        </pc:spChg>
        <pc:spChg chg="add mod">
          <ac:chgData name="CAO THI TRIEU VI" userId="1a55d0bf-e781-4ea5-8549-370b5719438e" providerId="ADAL" clId="{8A2A75B2-8855-4A22-BEE6-B28A035E13CF}" dt="2022-09-28T09:58:46.669" v="340" actId="164"/>
          <ac:spMkLst>
            <pc:docMk/>
            <pc:sldMk cId="1608635140" sldId="271"/>
            <ac:spMk id="16" creationId="{51C1D1C1-C251-CFA8-2254-DFB9B0506C37}"/>
          </ac:spMkLst>
        </pc:spChg>
        <pc:spChg chg="add mod">
          <ac:chgData name="CAO THI TRIEU VI" userId="1a55d0bf-e781-4ea5-8549-370b5719438e" providerId="ADAL" clId="{8A2A75B2-8855-4A22-BEE6-B28A035E13CF}" dt="2022-09-28T09:57:53.989" v="328" actId="164"/>
          <ac:spMkLst>
            <pc:docMk/>
            <pc:sldMk cId="1608635140" sldId="271"/>
            <ac:spMk id="22" creationId="{42B91275-AEF7-2C01-6B08-F1211196697F}"/>
          </ac:spMkLst>
        </pc:spChg>
        <pc:spChg chg="mod">
          <ac:chgData name="CAO THI TRIEU VI" userId="1a55d0bf-e781-4ea5-8549-370b5719438e" providerId="ADAL" clId="{8A2A75B2-8855-4A22-BEE6-B28A035E13CF}" dt="2022-09-28T09:57:55.969" v="329"/>
          <ac:spMkLst>
            <pc:docMk/>
            <pc:sldMk cId="1608635140" sldId="271"/>
            <ac:spMk id="28" creationId="{EEA9A89E-E448-5B5E-904A-4F1EDD0C4AEF}"/>
          </ac:spMkLst>
        </pc:spChg>
        <pc:spChg chg="mod">
          <ac:chgData name="CAO THI TRIEU VI" userId="1a55d0bf-e781-4ea5-8549-370b5719438e" providerId="ADAL" clId="{8A2A75B2-8855-4A22-BEE6-B28A035E13CF}" dt="2022-09-28T09:58:05.790" v="333"/>
          <ac:spMkLst>
            <pc:docMk/>
            <pc:sldMk cId="1608635140" sldId="271"/>
            <ac:spMk id="32" creationId="{292E4C75-C42C-1DF4-A9A4-49640237FDF2}"/>
          </ac:spMkLst>
        </pc:spChg>
        <pc:spChg chg="mod">
          <ac:chgData name="CAO THI TRIEU VI" userId="1a55d0bf-e781-4ea5-8549-370b5719438e" providerId="ADAL" clId="{8A2A75B2-8855-4A22-BEE6-B28A035E13CF}" dt="2022-09-28T09:58:10.950" v="335"/>
          <ac:spMkLst>
            <pc:docMk/>
            <pc:sldMk cId="1608635140" sldId="271"/>
            <ac:spMk id="36" creationId="{6D72D894-DBCB-3500-AE72-CA7B9A06B672}"/>
          </ac:spMkLst>
        </pc:spChg>
        <pc:spChg chg="mod">
          <ac:chgData name="CAO THI TRIEU VI" userId="1a55d0bf-e781-4ea5-8549-370b5719438e" providerId="ADAL" clId="{8A2A75B2-8855-4A22-BEE6-B28A035E13CF}" dt="2022-09-28T09:58:11.916" v="336"/>
          <ac:spMkLst>
            <pc:docMk/>
            <pc:sldMk cId="1608635140" sldId="271"/>
            <ac:spMk id="40" creationId="{4CCAC56A-D8A2-FD62-9680-C3E36D903554}"/>
          </ac:spMkLst>
        </pc:spChg>
        <pc:spChg chg="add mod">
          <ac:chgData name="CAO THI TRIEU VI" userId="1a55d0bf-e781-4ea5-8549-370b5719438e" providerId="ADAL" clId="{8A2A75B2-8855-4A22-BEE6-B28A035E13CF}" dt="2022-09-28T10:02:20.939" v="485" actId="14100"/>
          <ac:spMkLst>
            <pc:docMk/>
            <pc:sldMk cId="1608635140" sldId="271"/>
            <ac:spMk id="52" creationId="{F41C3903-1C1B-DC0C-BF05-06D8003CE981}"/>
          </ac:spMkLst>
        </pc:spChg>
        <pc:grpChg chg="add mod">
          <ac:chgData name="CAO THI TRIEU VI" userId="1a55d0bf-e781-4ea5-8549-370b5719438e" providerId="ADAL" clId="{8A2A75B2-8855-4A22-BEE6-B28A035E13CF}" dt="2022-09-28T10:02:53.273" v="489" actId="164"/>
          <ac:grpSpMkLst>
            <pc:docMk/>
            <pc:sldMk cId="1608635140" sldId="271"/>
            <ac:grpSpMk id="26" creationId="{96882474-DD46-69F8-41D0-739491F4BF7B}"/>
          </ac:grpSpMkLst>
        </pc:grpChg>
        <pc:grpChg chg="add mod">
          <ac:chgData name="CAO THI TRIEU VI" userId="1a55d0bf-e781-4ea5-8549-370b5719438e" providerId="ADAL" clId="{8A2A75B2-8855-4A22-BEE6-B28A035E13CF}" dt="2022-09-28T10:02:56.357" v="490" actId="164"/>
          <ac:grpSpMkLst>
            <pc:docMk/>
            <pc:sldMk cId="1608635140" sldId="271"/>
            <ac:grpSpMk id="27" creationId="{DBCBD086-1535-850E-B979-246797FFE4CF}"/>
          </ac:grpSpMkLst>
        </pc:grpChg>
        <pc:grpChg chg="add mod">
          <ac:chgData name="CAO THI TRIEU VI" userId="1a55d0bf-e781-4ea5-8549-370b5719438e" providerId="ADAL" clId="{8A2A75B2-8855-4A22-BEE6-B28A035E13CF}" dt="2022-09-28T10:03:00.177" v="491" actId="164"/>
          <ac:grpSpMkLst>
            <pc:docMk/>
            <pc:sldMk cId="1608635140" sldId="271"/>
            <ac:grpSpMk id="31" creationId="{66FB7A69-DDC4-CD5F-2DED-2E473C46AB38}"/>
          </ac:grpSpMkLst>
        </pc:grpChg>
        <pc:grpChg chg="add mod">
          <ac:chgData name="CAO THI TRIEU VI" userId="1a55d0bf-e781-4ea5-8549-370b5719438e" providerId="ADAL" clId="{8A2A75B2-8855-4A22-BEE6-B28A035E13CF}" dt="2022-09-28T10:03:07.737" v="492" actId="164"/>
          <ac:grpSpMkLst>
            <pc:docMk/>
            <pc:sldMk cId="1608635140" sldId="271"/>
            <ac:grpSpMk id="35" creationId="{EA31F41F-1FDA-8636-1941-33915DBF7202}"/>
          </ac:grpSpMkLst>
        </pc:grpChg>
        <pc:grpChg chg="add mod">
          <ac:chgData name="CAO THI TRIEU VI" userId="1a55d0bf-e781-4ea5-8549-370b5719438e" providerId="ADAL" clId="{8A2A75B2-8855-4A22-BEE6-B28A035E13CF}" dt="2022-09-28T10:03:10.737" v="493" actId="164"/>
          <ac:grpSpMkLst>
            <pc:docMk/>
            <pc:sldMk cId="1608635140" sldId="271"/>
            <ac:grpSpMk id="39" creationId="{8CDCB390-E079-0861-B74E-8C379A1D4C32}"/>
          </ac:grpSpMkLst>
        </pc:grpChg>
        <pc:grpChg chg="add mod">
          <ac:chgData name="CAO THI TRIEU VI" userId="1a55d0bf-e781-4ea5-8549-370b5719438e" providerId="ADAL" clId="{8A2A75B2-8855-4A22-BEE6-B28A035E13CF}" dt="2022-09-28T09:58:46.669" v="340" actId="164"/>
          <ac:grpSpMkLst>
            <pc:docMk/>
            <pc:sldMk cId="1608635140" sldId="271"/>
            <ac:grpSpMk id="43" creationId="{7B8B6285-D726-9A88-1986-7F747C560F26}"/>
          </ac:grpSpMkLst>
        </pc:grpChg>
        <pc:grpChg chg="add mod">
          <ac:chgData name="CAO THI TRIEU VI" userId="1a55d0bf-e781-4ea5-8549-370b5719438e" providerId="ADAL" clId="{8A2A75B2-8855-4A22-BEE6-B28A035E13CF}" dt="2022-09-28T10:02:53.273" v="489" actId="164"/>
          <ac:grpSpMkLst>
            <pc:docMk/>
            <pc:sldMk cId="1608635140" sldId="271"/>
            <ac:grpSpMk id="55" creationId="{87C9A97C-7C90-087A-95F3-A66725033C9C}"/>
          </ac:grpSpMkLst>
        </pc:grpChg>
        <pc:grpChg chg="add mod">
          <ac:chgData name="CAO THI TRIEU VI" userId="1a55d0bf-e781-4ea5-8549-370b5719438e" providerId="ADAL" clId="{8A2A75B2-8855-4A22-BEE6-B28A035E13CF}" dt="2022-09-28T10:02:56.357" v="490" actId="164"/>
          <ac:grpSpMkLst>
            <pc:docMk/>
            <pc:sldMk cId="1608635140" sldId="271"/>
            <ac:grpSpMk id="56" creationId="{D5443B07-0205-6FA7-C08E-B5D36550ADEE}"/>
          </ac:grpSpMkLst>
        </pc:grpChg>
        <pc:grpChg chg="add mod">
          <ac:chgData name="CAO THI TRIEU VI" userId="1a55d0bf-e781-4ea5-8549-370b5719438e" providerId="ADAL" clId="{8A2A75B2-8855-4A22-BEE6-B28A035E13CF}" dt="2022-09-28T10:03:00.177" v="491" actId="164"/>
          <ac:grpSpMkLst>
            <pc:docMk/>
            <pc:sldMk cId="1608635140" sldId="271"/>
            <ac:grpSpMk id="57" creationId="{4C712C0B-E4B9-D00E-92F7-3752BAD5E372}"/>
          </ac:grpSpMkLst>
        </pc:grpChg>
        <pc:grpChg chg="add mod">
          <ac:chgData name="CAO THI TRIEU VI" userId="1a55d0bf-e781-4ea5-8549-370b5719438e" providerId="ADAL" clId="{8A2A75B2-8855-4A22-BEE6-B28A035E13CF}" dt="2022-09-28T10:03:07.737" v="492" actId="164"/>
          <ac:grpSpMkLst>
            <pc:docMk/>
            <pc:sldMk cId="1608635140" sldId="271"/>
            <ac:grpSpMk id="58" creationId="{CFBCC3ED-D432-EDA3-2006-EDE598F3A2E4}"/>
          </ac:grpSpMkLst>
        </pc:grpChg>
        <pc:grpChg chg="add mod">
          <ac:chgData name="CAO THI TRIEU VI" userId="1a55d0bf-e781-4ea5-8549-370b5719438e" providerId="ADAL" clId="{8A2A75B2-8855-4A22-BEE6-B28A035E13CF}" dt="2022-09-28T10:03:10.737" v="493" actId="164"/>
          <ac:grpSpMkLst>
            <pc:docMk/>
            <pc:sldMk cId="1608635140" sldId="271"/>
            <ac:grpSpMk id="59" creationId="{BF8C5E97-B87B-93CB-E6D6-D2FF259ADD5F}"/>
          </ac:grpSpMkLst>
        </pc:grpChg>
        <pc:picChg chg="del">
          <ac:chgData name="CAO THI TRIEU VI" userId="1a55d0bf-e781-4ea5-8549-370b5719438e" providerId="ADAL" clId="{8A2A75B2-8855-4A22-BEE6-B28A035E13CF}" dt="2022-09-28T09:52:43.500" v="267" actId="478"/>
          <ac:picMkLst>
            <pc:docMk/>
            <pc:sldMk cId="1608635140" sldId="271"/>
            <ac:picMk id="6" creationId="{7E8012C5-A07A-B60B-E2E6-50AFE95FF3D5}"/>
          </ac:picMkLst>
        </pc:picChg>
        <pc:picChg chg="add mod">
          <ac:chgData name="CAO THI TRIEU VI" userId="1a55d0bf-e781-4ea5-8549-370b5719438e" providerId="ADAL" clId="{8A2A75B2-8855-4A22-BEE6-B28A035E13CF}" dt="2022-09-28T09:57:53.989" v="328" actId="164"/>
          <ac:picMkLst>
            <pc:docMk/>
            <pc:sldMk cId="1608635140" sldId="271"/>
            <ac:picMk id="24" creationId="{AA1EE918-E9B9-C605-B4BE-02752407EB58}"/>
          </ac:picMkLst>
        </pc:picChg>
        <pc:picChg chg="add mod">
          <ac:chgData name="CAO THI TRIEU VI" userId="1a55d0bf-e781-4ea5-8549-370b5719438e" providerId="ADAL" clId="{8A2A75B2-8855-4A22-BEE6-B28A035E13CF}" dt="2022-09-28T09:57:53.989" v="328" actId="164"/>
          <ac:picMkLst>
            <pc:docMk/>
            <pc:sldMk cId="1608635140" sldId="271"/>
            <ac:picMk id="25" creationId="{B98DDF5F-0A75-A1F8-D01C-4B2BC4F5A9C3}"/>
          </ac:picMkLst>
        </pc:picChg>
        <pc:picChg chg="mod">
          <ac:chgData name="CAO THI TRIEU VI" userId="1a55d0bf-e781-4ea5-8549-370b5719438e" providerId="ADAL" clId="{8A2A75B2-8855-4A22-BEE6-B28A035E13CF}" dt="2022-09-28T09:57:55.969" v="329"/>
          <ac:picMkLst>
            <pc:docMk/>
            <pc:sldMk cId="1608635140" sldId="271"/>
            <ac:picMk id="29" creationId="{DA101A6A-CFF6-097F-58D8-6226FBFF030D}"/>
          </ac:picMkLst>
        </pc:picChg>
        <pc:picChg chg="mod">
          <ac:chgData name="CAO THI TRIEU VI" userId="1a55d0bf-e781-4ea5-8549-370b5719438e" providerId="ADAL" clId="{8A2A75B2-8855-4A22-BEE6-B28A035E13CF}" dt="2022-09-28T09:57:55.969" v="329"/>
          <ac:picMkLst>
            <pc:docMk/>
            <pc:sldMk cId="1608635140" sldId="271"/>
            <ac:picMk id="30" creationId="{2A396AE1-6FB8-36D1-7CF8-F7EA99433A8C}"/>
          </ac:picMkLst>
        </pc:picChg>
        <pc:picChg chg="mod">
          <ac:chgData name="CAO THI TRIEU VI" userId="1a55d0bf-e781-4ea5-8549-370b5719438e" providerId="ADAL" clId="{8A2A75B2-8855-4A22-BEE6-B28A035E13CF}" dt="2022-09-28T09:58:05.790" v="333"/>
          <ac:picMkLst>
            <pc:docMk/>
            <pc:sldMk cId="1608635140" sldId="271"/>
            <ac:picMk id="33" creationId="{13B3EB6E-FA15-76E5-E25F-D41276FCFE71}"/>
          </ac:picMkLst>
        </pc:picChg>
        <pc:picChg chg="mod">
          <ac:chgData name="CAO THI TRIEU VI" userId="1a55d0bf-e781-4ea5-8549-370b5719438e" providerId="ADAL" clId="{8A2A75B2-8855-4A22-BEE6-B28A035E13CF}" dt="2022-09-28T09:58:05.790" v="333"/>
          <ac:picMkLst>
            <pc:docMk/>
            <pc:sldMk cId="1608635140" sldId="271"/>
            <ac:picMk id="34" creationId="{AFF8ED6A-B493-953E-81C6-684C0A437D12}"/>
          </ac:picMkLst>
        </pc:picChg>
        <pc:picChg chg="mod">
          <ac:chgData name="CAO THI TRIEU VI" userId="1a55d0bf-e781-4ea5-8549-370b5719438e" providerId="ADAL" clId="{8A2A75B2-8855-4A22-BEE6-B28A035E13CF}" dt="2022-09-28T09:58:10.950" v="335"/>
          <ac:picMkLst>
            <pc:docMk/>
            <pc:sldMk cId="1608635140" sldId="271"/>
            <ac:picMk id="37" creationId="{24BC41B0-1761-6277-9237-8E6845275EE4}"/>
          </ac:picMkLst>
        </pc:picChg>
        <pc:picChg chg="mod">
          <ac:chgData name="CAO THI TRIEU VI" userId="1a55d0bf-e781-4ea5-8549-370b5719438e" providerId="ADAL" clId="{8A2A75B2-8855-4A22-BEE6-B28A035E13CF}" dt="2022-09-28T09:58:10.950" v="335"/>
          <ac:picMkLst>
            <pc:docMk/>
            <pc:sldMk cId="1608635140" sldId="271"/>
            <ac:picMk id="38" creationId="{D689E188-1CC1-6E97-167A-869B4CC93110}"/>
          </ac:picMkLst>
        </pc:picChg>
        <pc:picChg chg="mod">
          <ac:chgData name="CAO THI TRIEU VI" userId="1a55d0bf-e781-4ea5-8549-370b5719438e" providerId="ADAL" clId="{8A2A75B2-8855-4A22-BEE6-B28A035E13CF}" dt="2022-09-28T09:58:11.916" v="336"/>
          <ac:picMkLst>
            <pc:docMk/>
            <pc:sldMk cId="1608635140" sldId="271"/>
            <ac:picMk id="41" creationId="{F22CA9BD-DB9F-C541-1A39-45679DEBB7E4}"/>
          </ac:picMkLst>
        </pc:picChg>
        <pc:picChg chg="mod">
          <ac:chgData name="CAO THI TRIEU VI" userId="1a55d0bf-e781-4ea5-8549-370b5719438e" providerId="ADAL" clId="{8A2A75B2-8855-4A22-BEE6-B28A035E13CF}" dt="2022-09-28T09:58:11.916" v="336"/>
          <ac:picMkLst>
            <pc:docMk/>
            <pc:sldMk cId="1608635140" sldId="271"/>
            <ac:picMk id="42" creationId="{D7D5BE42-D8A5-2EE0-BFFA-CAD8F328C8E7}"/>
          </ac:picMkLst>
        </pc:picChg>
        <pc:picChg chg="add mod">
          <ac:chgData name="CAO THI TRIEU VI" userId="1a55d0bf-e781-4ea5-8549-370b5719438e" providerId="ADAL" clId="{8A2A75B2-8855-4A22-BEE6-B28A035E13CF}" dt="2022-09-28T10:04:20.207" v="503" actId="1076"/>
          <ac:picMkLst>
            <pc:docMk/>
            <pc:sldMk cId="1608635140" sldId="271"/>
            <ac:picMk id="45" creationId="{57B96EB4-DA60-07AB-3CDA-52C6E6354319}"/>
          </ac:picMkLst>
        </pc:picChg>
        <pc:picChg chg="add mod">
          <ac:chgData name="CAO THI TRIEU VI" userId="1a55d0bf-e781-4ea5-8549-370b5719438e" providerId="ADAL" clId="{8A2A75B2-8855-4A22-BEE6-B28A035E13CF}" dt="2022-09-28T10:02:13.029" v="481" actId="1076"/>
          <ac:picMkLst>
            <pc:docMk/>
            <pc:sldMk cId="1608635140" sldId="271"/>
            <ac:picMk id="54" creationId="{96A6BAD9-4A96-EB4C-E297-4C43334395A2}"/>
          </ac:picMkLst>
        </pc:picChg>
        <pc:cxnChg chg="add mod">
          <ac:chgData name="CAO THI TRIEU VI" userId="1a55d0bf-e781-4ea5-8549-370b5719438e" providerId="ADAL" clId="{8A2A75B2-8855-4A22-BEE6-B28A035E13CF}" dt="2022-09-28T09:58:46.669" v="340" actId="164"/>
          <ac:cxnSpMkLst>
            <pc:docMk/>
            <pc:sldMk cId="1608635140" sldId="271"/>
            <ac:cxnSpMk id="18" creationId="{17DCCC6C-A12B-99C2-D715-1162CB85A655}"/>
          </ac:cxnSpMkLst>
        </pc:cxnChg>
        <pc:cxnChg chg="add mod">
          <ac:chgData name="CAO THI TRIEU VI" userId="1a55d0bf-e781-4ea5-8549-370b5719438e" providerId="ADAL" clId="{8A2A75B2-8855-4A22-BEE6-B28A035E13CF}" dt="2022-09-28T09:58:46.669" v="340" actId="164"/>
          <ac:cxnSpMkLst>
            <pc:docMk/>
            <pc:sldMk cId="1608635140" sldId="271"/>
            <ac:cxnSpMk id="19" creationId="{D9C87A03-1536-483C-9B57-49D2EB2E7080}"/>
          </ac:cxnSpMkLst>
        </pc:cxnChg>
        <pc:cxnChg chg="add mod">
          <ac:chgData name="CAO THI TRIEU VI" userId="1a55d0bf-e781-4ea5-8549-370b5719438e" providerId="ADAL" clId="{8A2A75B2-8855-4A22-BEE6-B28A035E13CF}" dt="2022-09-28T09:58:46.669" v="340" actId="164"/>
          <ac:cxnSpMkLst>
            <pc:docMk/>
            <pc:sldMk cId="1608635140" sldId="271"/>
            <ac:cxnSpMk id="20" creationId="{741FB5BA-4D27-CFD3-A3A9-7B15272D90AF}"/>
          </ac:cxnSpMkLst>
        </pc:cxnChg>
        <pc:cxnChg chg="add mod">
          <ac:chgData name="CAO THI TRIEU VI" userId="1a55d0bf-e781-4ea5-8549-370b5719438e" providerId="ADAL" clId="{8A2A75B2-8855-4A22-BEE6-B28A035E13CF}" dt="2022-09-28T09:58:46.669" v="340" actId="164"/>
          <ac:cxnSpMkLst>
            <pc:docMk/>
            <pc:sldMk cId="1608635140" sldId="271"/>
            <ac:cxnSpMk id="21" creationId="{3DFB0CC0-1E70-C320-96E7-4A60531785E4}"/>
          </ac:cxnSpMkLst>
        </pc:cxnChg>
        <pc:cxnChg chg="add mod">
          <ac:chgData name="CAO THI TRIEU VI" userId="1a55d0bf-e781-4ea5-8549-370b5719438e" providerId="ADAL" clId="{8A2A75B2-8855-4A22-BEE6-B28A035E13CF}" dt="2022-09-28T10:02:53.273" v="489" actId="164"/>
          <ac:cxnSpMkLst>
            <pc:docMk/>
            <pc:sldMk cId="1608635140" sldId="271"/>
            <ac:cxnSpMk id="47" creationId="{A969A5E3-3A4D-E2DC-6297-BC9FFCEFDAC7}"/>
          </ac:cxnSpMkLst>
        </pc:cxnChg>
        <pc:cxnChg chg="add mod">
          <ac:chgData name="CAO THI TRIEU VI" userId="1a55d0bf-e781-4ea5-8549-370b5719438e" providerId="ADAL" clId="{8A2A75B2-8855-4A22-BEE6-B28A035E13CF}" dt="2022-09-28T10:02:56.357" v="490" actId="164"/>
          <ac:cxnSpMkLst>
            <pc:docMk/>
            <pc:sldMk cId="1608635140" sldId="271"/>
            <ac:cxnSpMk id="48" creationId="{A98F3271-CDA1-C77D-43FB-D740FA8E21D7}"/>
          </ac:cxnSpMkLst>
        </pc:cxnChg>
        <pc:cxnChg chg="add mod">
          <ac:chgData name="CAO THI TRIEU VI" userId="1a55d0bf-e781-4ea5-8549-370b5719438e" providerId="ADAL" clId="{8A2A75B2-8855-4A22-BEE6-B28A035E13CF}" dt="2022-09-28T10:03:00.177" v="491" actId="164"/>
          <ac:cxnSpMkLst>
            <pc:docMk/>
            <pc:sldMk cId="1608635140" sldId="271"/>
            <ac:cxnSpMk id="49" creationId="{3740947F-011F-DA4D-DC34-A6617687BC5D}"/>
          </ac:cxnSpMkLst>
        </pc:cxnChg>
        <pc:cxnChg chg="add mod">
          <ac:chgData name="CAO THI TRIEU VI" userId="1a55d0bf-e781-4ea5-8549-370b5719438e" providerId="ADAL" clId="{8A2A75B2-8855-4A22-BEE6-B28A035E13CF}" dt="2022-09-28T10:03:07.737" v="492" actId="164"/>
          <ac:cxnSpMkLst>
            <pc:docMk/>
            <pc:sldMk cId="1608635140" sldId="271"/>
            <ac:cxnSpMk id="50" creationId="{20DE92B4-9CD0-9DFC-F493-C23074C199E3}"/>
          </ac:cxnSpMkLst>
        </pc:cxnChg>
        <pc:cxnChg chg="add mod">
          <ac:chgData name="CAO THI TRIEU VI" userId="1a55d0bf-e781-4ea5-8549-370b5719438e" providerId="ADAL" clId="{8A2A75B2-8855-4A22-BEE6-B28A035E13CF}" dt="2022-09-28T10:03:10.737" v="493" actId="164"/>
          <ac:cxnSpMkLst>
            <pc:docMk/>
            <pc:sldMk cId="1608635140" sldId="271"/>
            <ac:cxnSpMk id="51" creationId="{27CACD18-018A-17F9-8511-A1FC8013DD85}"/>
          </ac:cxnSpMkLst>
        </pc:cxnChg>
      </pc:sldChg>
      <pc:sldChg chg="addSp delSp modSp add mod ord modTransition delAnim modAnim">
        <pc:chgData name="CAO THI TRIEU VI" userId="1a55d0bf-e781-4ea5-8549-370b5719438e" providerId="ADAL" clId="{8A2A75B2-8855-4A22-BEE6-B28A035E13CF}" dt="2022-09-28T15:56:54.282" v="3779"/>
        <pc:sldMkLst>
          <pc:docMk/>
          <pc:sldMk cId="417094158" sldId="272"/>
        </pc:sldMkLst>
        <pc:spChg chg="mod">
          <ac:chgData name="CAO THI TRIEU VI" userId="1a55d0bf-e781-4ea5-8549-370b5719438e" providerId="ADAL" clId="{8A2A75B2-8855-4A22-BEE6-B28A035E13CF}" dt="2022-09-28T11:35:08.327" v="527" actId="14100"/>
          <ac:spMkLst>
            <pc:docMk/>
            <pc:sldMk cId="417094158" sldId="272"/>
            <ac:spMk id="2" creationId="{B1E4F083-A695-4279-DC24-F0791F0FB24C}"/>
          </ac:spMkLst>
        </pc:spChg>
        <pc:spChg chg="mod">
          <ac:chgData name="CAO THI TRIEU VI" userId="1a55d0bf-e781-4ea5-8549-370b5719438e" providerId="ADAL" clId="{8A2A75B2-8855-4A22-BEE6-B28A035E13CF}" dt="2022-09-28T11:34:51.142" v="521" actId="20577"/>
          <ac:spMkLst>
            <pc:docMk/>
            <pc:sldMk cId="417094158" sldId="272"/>
            <ac:spMk id="3" creationId="{D261D5E5-570B-E4C0-24B6-C06E2F16C694}"/>
          </ac:spMkLst>
        </pc:spChg>
        <pc:spChg chg="mod">
          <ac:chgData name="CAO THI TRIEU VI" userId="1a55d0bf-e781-4ea5-8549-370b5719438e" providerId="ADAL" clId="{8A2A75B2-8855-4A22-BEE6-B28A035E13CF}" dt="2022-09-28T11:38:14.880" v="562" actId="20577"/>
          <ac:spMkLst>
            <pc:docMk/>
            <pc:sldMk cId="417094158" sldId="272"/>
            <ac:spMk id="8" creationId="{C8153B48-72F3-C7E1-6D18-CEB0752888CF}"/>
          </ac:spMkLst>
        </pc:spChg>
        <pc:spChg chg="mod">
          <ac:chgData name="CAO THI TRIEU VI" userId="1a55d0bf-e781-4ea5-8549-370b5719438e" providerId="ADAL" clId="{8A2A75B2-8855-4A22-BEE6-B28A035E13CF}" dt="2022-09-28T11:34:55.047" v="523" actId="20577"/>
          <ac:spMkLst>
            <pc:docMk/>
            <pc:sldMk cId="417094158" sldId="272"/>
            <ac:spMk id="13" creationId="{DDE6874B-1008-B065-763C-0C8BA415F11D}"/>
          </ac:spMkLst>
        </pc:spChg>
        <pc:spChg chg="del">
          <ac:chgData name="CAO THI TRIEU VI" userId="1a55d0bf-e781-4ea5-8549-370b5719438e" providerId="ADAL" clId="{8A2A75B2-8855-4A22-BEE6-B28A035E13CF}" dt="2022-09-28T11:34:47.887" v="519" actId="478"/>
          <ac:spMkLst>
            <pc:docMk/>
            <pc:sldMk cId="417094158" sldId="272"/>
            <ac:spMk id="15" creationId="{BFBEFB17-CB17-88B1-DB89-E765341F4386}"/>
          </ac:spMkLst>
        </pc:spChg>
        <pc:spChg chg="mod">
          <ac:chgData name="CAO THI TRIEU VI" userId="1a55d0bf-e781-4ea5-8549-370b5719438e" providerId="ADAL" clId="{8A2A75B2-8855-4A22-BEE6-B28A035E13CF}" dt="2022-09-28T11:35:33.597" v="533" actId="20577"/>
          <ac:spMkLst>
            <pc:docMk/>
            <pc:sldMk cId="417094158" sldId="272"/>
            <ac:spMk id="27" creationId="{4A695A47-2325-0E2E-26C9-F993DC1825CD}"/>
          </ac:spMkLst>
        </pc:spChg>
        <pc:spChg chg="mod">
          <ac:chgData name="CAO THI TRIEU VI" userId="1a55d0bf-e781-4ea5-8549-370b5719438e" providerId="ADAL" clId="{8A2A75B2-8855-4A22-BEE6-B28A035E13CF}" dt="2022-09-28T15:05:06.225" v="2084" actId="1076"/>
          <ac:spMkLst>
            <pc:docMk/>
            <pc:sldMk cId="417094158" sldId="272"/>
            <ac:spMk id="28" creationId="{B55E8262-EDA0-E42A-E23D-4E52DCD6162C}"/>
          </ac:spMkLst>
        </pc:spChg>
        <pc:spChg chg="mod">
          <ac:chgData name="CAO THI TRIEU VI" userId="1a55d0bf-e781-4ea5-8549-370b5719438e" providerId="ADAL" clId="{8A2A75B2-8855-4A22-BEE6-B28A035E13CF}" dt="2022-09-28T15:11:29.745" v="2416" actId="20577"/>
          <ac:spMkLst>
            <pc:docMk/>
            <pc:sldMk cId="417094158" sldId="272"/>
            <ac:spMk id="29" creationId="{C955D977-1962-C98D-BD36-900C63B7C872}"/>
          </ac:spMkLst>
        </pc:spChg>
        <pc:spChg chg="mod">
          <ac:chgData name="CAO THI TRIEU VI" userId="1a55d0bf-e781-4ea5-8549-370b5719438e" providerId="ADAL" clId="{8A2A75B2-8855-4A22-BEE6-B28A035E13CF}" dt="2022-09-28T11:35:57.119" v="550" actId="20577"/>
          <ac:spMkLst>
            <pc:docMk/>
            <pc:sldMk cId="417094158" sldId="272"/>
            <ac:spMk id="30" creationId="{100360D6-E838-30CC-9D19-8E2A97CA62AD}"/>
          </ac:spMkLst>
        </pc:spChg>
        <pc:picChg chg="add mod">
          <ac:chgData name="CAO THI TRIEU VI" userId="1a55d0bf-e781-4ea5-8549-370b5719438e" providerId="ADAL" clId="{8A2A75B2-8855-4A22-BEE6-B28A035E13CF}" dt="2022-09-28T15:05:16.559" v="2086" actId="1076"/>
          <ac:picMkLst>
            <pc:docMk/>
            <pc:sldMk cId="417094158" sldId="272"/>
            <ac:picMk id="7" creationId="{F4F62A2F-0CA3-E17A-3CBD-0A01F53F7EDC}"/>
          </ac:picMkLst>
        </pc:picChg>
      </pc:sldChg>
      <pc:sldChg chg="delSp add del mod ord delAnim">
        <pc:chgData name="CAO THI TRIEU VI" userId="1a55d0bf-e781-4ea5-8549-370b5719438e" providerId="ADAL" clId="{8A2A75B2-8855-4A22-BEE6-B28A035E13CF}" dt="2022-09-28T11:34:15.857" v="515" actId="47"/>
        <pc:sldMkLst>
          <pc:docMk/>
          <pc:sldMk cId="3547923536" sldId="272"/>
        </pc:sldMkLst>
        <pc:spChg chg="del">
          <ac:chgData name="CAO THI TRIEU VI" userId="1a55d0bf-e781-4ea5-8549-370b5719438e" providerId="ADAL" clId="{8A2A75B2-8855-4A22-BEE6-B28A035E13CF}" dt="2022-09-28T11:34:11.496" v="514" actId="478"/>
          <ac:spMkLst>
            <pc:docMk/>
            <pc:sldMk cId="3547923536" sldId="272"/>
            <ac:spMk id="7" creationId="{B53B243A-3739-BEFC-5013-3093DD9D9B7C}"/>
          </ac:spMkLst>
        </pc:spChg>
        <pc:spChg chg="del">
          <ac:chgData name="CAO THI TRIEU VI" userId="1a55d0bf-e781-4ea5-8549-370b5719438e" providerId="ADAL" clId="{8A2A75B2-8855-4A22-BEE6-B28A035E13CF}" dt="2022-09-28T11:34:08.341" v="513" actId="478"/>
          <ac:spMkLst>
            <pc:docMk/>
            <pc:sldMk cId="3547923536" sldId="272"/>
            <ac:spMk id="15" creationId="{BFBEFB17-CB17-88B1-DB89-E765341F4386}"/>
          </ac:spMkLst>
        </pc:spChg>
      </pc:sldChg>
      <pc:sldChg chg="addSp delSp modSp add mod ord modTransition delAnim modAnim">
        <pc:chgData name="CAO THI TRIEU VI" userId="1a55d0bf-e781-4ea5-8549-370b5719438e" providerId="ADAL" clId="{8A2A75B2-8855-4A22-BEE6-B28A035E13CF}" dt="2022-09-28T15:50:37.473" v="3759"/>
        <pc:sldMkLst>
          <pc:docMk/>
          <pc:sldMk cId="773962087" sldId="273"/>
        </pc:sldMkLst>
        <pc:spChg chg="mod">
          <ac:chgData name="CAO THI TRIEU VI" userId="1a55d0bf-e781-4ea5-8549-370b5719438e" providerId="ADAL" clId="{8A2A75B2-8855-4A22-BEE6-B28A035E13CF}" dt="2022-09-28T11:39:40.910" v="658" actId="20577"/>
          <ac:spMkLst>
            <pc:docMk/>
            <pc:sldMk cId="773962087" sldId="273"/>
            <ac:spMk id="3" creationId="{D261D5E5-570B-E4C0-24B6-C06E2F16C694}"/>
          </ac:spMkLst>
        </pc:spChg>
        <pc:spChg chg="mod">
          <ac:chgData name="CAO THI TRIEU VI" userId="1a55d0bf-e781-4ea5-8549-370b5719438e" providerId="ADAL" clId="{8A2A75B2-8855-4A22-BEE6-B28A035E13CF}" dt="2022-09-28T11:42:43.314" v="682" actId="1076"/>
          <ac:spMkLst>
            <pc:docMk/>
            <pc:sldMk cId="773962087" sldId="273"/>
            <ac:spMk id="7" creationId="{D706BE58-095D-ACB4-239B-BB50A7A999AF}"/>
          </ac:spMkLst>
        </pc:spChg>
        <pc:spChg chg="mod">
          <ac:chgData name="CAO THI TRIEU VI" userId="1a55d0bf-e781-4ea5-8549-370b5719438e" providerId="ADAL" clId="{8A2A75B2-8855-4A22-BEE6-B28A035E13CF}" dt="2022-09-28T11:38:32.830" v="579" actId="20577"/>
          <ac:spMkLst>
            <pc:docMk/>
            <pc:sldMk cId="773962087" sldId="273"/>
            <ac:spMk id="8" creationId="{C8153B48-72F3-C7E1-6D18-CEB0752888CF}"/>
          </ac:spMkLst>
        </pc:spChg>
        <pc:spChg chg="mod">
          <ac:chgData name="CAO THI TRIEU VI" userId="1a55d0bf-e781-4ea5-8549-370b5719438e" providerId="ADAL" clId="{8A2A75B2-8855-4A22-BEE6-B28A035E13CF}" dt="2022-09-28T11:39:45.270" v="660" actId="20577"/>
          <ac:spMkLst>
            <pc:docMk/>
            <pc:sldMk cId="773962087" sldId="273"/>
            <ac:spMk id="13" creationId="{DDE6874B-1008-B065-763C-0C8BA415F11D}"/>
          </ac:spMkLst>
        </pc:spChg>
        <pc:spChg chg="del">
          <ac:chgData name="CAO THI TRIEU VI" userId="1a55d0bf-e781-4ea5-8549-370b5719438e" providerId="ADAL" clId="{8A2A75B2-8855-4A22-BEE6-B28A035E13CF}" dt="2022-09-28T11:38:21.040" v="563" actId="478"/>
          <ac:spMkLst>
            <pc:docMk/>
            <pc:sldMk cId="773962087" sldId="273"/>
            <ac:spMk id="15" creationId="{BFBEFB17-CB17-88B1-DB89-E765341F4386}"/>
          </ac:spMkLst>
        </pc:spChg>
        <pc:spChg chg="mod">
          <ac:chgData name="CAO THI TRIEU VI" userId="1a55d0bf-e781-4ea5-8549-370b5719438e" providerId="ADAL" clId="{8A2A75B2-8855-4A22-BEE6-B28A035E13CF}" dt="2022-09-28T11:42:00.765" v="670" actId="14100"/>
          <ac:spMkLst>
            <pc:docMk/>
            <pc:sldMk cId="773962087" sldId="273"/>
            <ac:spMk id="28" creationId="{B55E8262-EDA0-E42A-E23D-4E52DCD6162C}"/>
          </ac:spMkLst>
        </pc:spChg>
        <pc:grpChg chg="mod">
          <ac:chgData name="CAO THI TRIEU VI" userId="1a55d0bf-e781-4ea5-8549-370b5719438e" providerId="ADAL" clId="{8A2A75B2-8855-4A22-BEE6-B28A035E13CF}" dt="2022-09-28T11:42:45.534" v="683" actId="1076"/>
          <ac:grpSpMkLst>
            <pc:docMk/>
            <pc:sldMk cId="773962087" sldId="273"/>
            <ac:grpSpMk id="12" creationId="{91E5CB8E-CD53-0B20-096E-379657E7F731}"/>
          </ac:grpSpMkLst>
        </pc:grpChg>
        <pc:picChg chg="add mod">
          <ac:chgData name="CAO THI TRIEU VI" userId="1a55d0bf-e781-4ea5-8549-370b5719438e" providerId="ADAL" clId="{8A2A75B2-8855-4A22-BEE6-B28A035E13CF}" dt="2022-09-28T11:43:00.334" v="686" actId="1076"/>
          <ac:picMkLst>
            <pc:docMk/>
            <pc:sldMk cId="773962087" sldId="273"/>
            <ac:picMk id="17" creationId="{A42DBF70-3084-6B72-B981-AEA64F2FD34A}"/>
          </ac:picMkLst>
        </pc:picChg>
      </pc:sldChg>
      <pc:sldChg chg="addSp delSp modSp add mod modTransition delAnim modAnim">
        <pc:chgData name="CAO THI TRIEU VI" userId="1a55d0bf-e781-4ea5-8549-370b5719438e" providerId="ADAL" clId="{8A2A75B2-8855-4A22-BEE6-B28A035E13CF}" dt="2022-09-28T11:52:44.476" v="864"/>
        <pc:sldMkLst>
          <pc:docMk/>
          <pc:sldMk cId="1347676849" sldId="274"/>
        </pc:sldMkLst>
        <pc:spChg chg="del">
          <ac:chgData name="CAO THI TRIEU VI" userId="1a55d0bf-e781-4ea5-8549-370b5719438e" providerId="ADAL" clId="{8A2A75B2-8855-4A22-BEE6-B28A035E13CF}" dt="2022-09-28T11:43:21.194" v="689" actId="478"/>
          <ac:spMkLst>
            <pc:docMk/>
            <pc:sldMk cId="1347676849" sldId="274"/>
            <ac:spMk id="7" creationId="{D706BE58-095D-ACB4-239B-BB50A7A999AF}"/>
          </ac:spMkLst>
        </pc:spChg>
        <pc:spChg chg="add del mod">
          <ac:chgData name="CAO THI TRIEU VI" userId="1a55d0bf-e781-4ea5-8549-370b5719438e" providerId="ADAL" clId="{8A2A75B2-8855-4A22-BEE6-B28A035E13CF}" dt="2022-09-28T11:43:35.114" v="692" actId="478"/>
          <ac:spMkLst>
            <pc:docMk/>
            <pc:sldMk cId="1347676849" sldId="274"/>
            <ac:spMk id="15" creationId="{20821558-5398-265F-D495-7CDAAA4F1263}"/>
          </ac:spMkLst>
        </pc:spChg>
        <pc:spChg chg="add mod">
          <ac:chgData name="CAO THI TRIEU VI" userId="1a55d0bf-e781-4ea5-8549-370b5719438e" providerId="ADAL" clId="{8A2A75B2-8855-4A22-BEE6-B28A035E13CF}" dt="2022-09-28T11:46:43.323" v="776" actId="20577"/>
          <ac:spMkLst>
            <pc:docMk/>
            <pc:sldMk cId="1347676849" sldId="274"/>
            <ac:spMk id="16" creationId="{C05CF3F9-15EA-1A0A-2F98-A2D9FD8BF72E}"/>
          </ac:spMkLst>
        </pc:spChg>
        <pc:spChg chg="add mod">
          <ac:chgData name="CAO THI TRIEU VI" userId="1a55d0bf-e781-4ea5-8549-370b5719438e" providerId="ADAL" clId="{8A2A75B2-8855-4A22-BEE6-B28A035E13CF}" dt="2022-09-28T11:44:47.470" v="731" actId="1582"/>
          <ac:spMkLst>
            <pc:docMk/>
            <pc:sldMk cId="1347676849" sldId="274"/>
            <ac:spMk id="18" creationId="{5D688436-5E2E-8D94-E13A-0328C9DFD874}"/>
          </ac:spMkLst>
        </pc:spChg>
        <pc:spChg chg="add mod">
          <ac:chgData name="CAO THI TRIEU VI" userId="1a55d0bf-e781-4ea5-8549-370b5719438e" providerId="ADAL" clId="{8A2A75B2-8855-4A22-BEE6-B28A035E13CF}" dt="2022-09-28T11:47:00.914" v="780" actId="1076"/>
          <ac:spMkLst>
            <pc:docMk/>
            <pc:sldMk cId="1347676849" sldId="274"/>
            <ac:spMk id="21" creationId="{A1A67DEF-C60B-456C-71C4-E0BF89B6DEF2}"/>
          </ac:spMkLst>
        </pc:spChg>
        <pc:spChg chg="add mod">
          <ac:chgData name="CAO THI TRIEU VI" userId="1a55d0bf-e781-4ea5-8549-370b5719438e" providerId="ADAL" clId="{8A2A75B2-8855-4A22-BEE6-B28A035E13CF}" dt="2022-09-28T11:46:53.274" v="778" actId="1076"/>
          <ac:spMkLst>
            <pc:docMk/>
            <pc:sldMk cId="1347676849" sldId="274"/>
            <ac:spMk id="23" creationId="{95E148EF-5F59-5B9D-6014-76008AA2A3A5}"/>
          </ac:spMkLst>
        </pc:spChg>
        <pc:spChg chg="del">
          <ac:chgData name="CAO THI TRIEU VI" userId="1a55d0bf-e781-4ea5-8549-370b5719438e" providerId="ADAL" clId="{8A2A75B2-8855-4A22-BEE6-B28A035E13CF}" dt="2022-09-28T11:43:20.194" v="688" actId="478"/>
          <ac:spMkLst>
            <pc:docMk/>
            <pc:sldMk cId="1347676849" sldId="274"/>
            <ac:spMk id="28" creationId="{B55E8262-EDA0-E42A-E23D-4E52DCD6162C}"/>
          </ac:spMkLst>
        </pc:spChg>
        <pc:spChg chg="add mod">
          <ac:chgData name="CAO THI TRIEU VI" userId="1a55d0bf-e781-4ea5-8549-370b5719438e" providerId="ADAL" clId="{8A2A75B2-8855-4A22-BEE6-B28A035E13CF}" dt="2022-09-28T11:48:44.075" v="838" actId="164"/>
          <ac:spMkLst>
            <pc:docMk/>
            <pc:sldMk cId="1347676849" sldId="274"/>
            <ac:spMk id="32" creationId="{7F5F8CE2-EA38-FC3D-3950-E944305EB7EE}"/>
          </ac:spMkLst>
        </pc:spChg>
        <pc:spChg chg="add mod">
          <ac:chgData name="CAO THI TRIEU VI" userId="1a55d0bf-e781-4ea5-8549-370b5719438e" providerId="ADAL" clId="{8A2A75B2-8855-4A22-BEE6-B28A035E13CF}" dt="2022-09-28T11:48:48.123" v="839" actId="164"/>
          <ac:spMkLst>
            <pc:docMk/>
            <pc:sldMk cId="1347676849" sldId="274"/>
            <ac:spMk id="34" creationId="{3C81C64F-F7B4-4A21-8712-740CD2D799DB}"/>
          </ac:spMkLst>
        </pc:spChg>
        <pc:spChg chg="add mod">
          <ac:chgData name="CAO THI TRIEU VI" userId="1a55d0bf-e781-4ea5-8549-370b5719438e" providerId="ADAL" clId="{8A2A75B2-8855-4A22-BEE6-B28A035E13CF}" dt="2022-09-28T11:48:51.304" v="840" actId="164"/>
          <ac:spMkLst>
            <pc:docMk/>
            <pc:sldMk cId="1347676849" sldId="274"/>
            <ac:spMk id="35" creationId="{BC2D7100-3B43-4E5E-0219-388C76D60350}"/>
          </ac:spMkLst>
        </pc:spChg>
        <pc:spChg chg="add mod">
          <ac:chgData name="CAO THI TRIEU VI" userId="1a55d0bf-e781-4ea5-8549-370b5719438e" providerId="ADAL" clId="{8A2A75B2-8855-4A22-BEE6-B28A035E13CF}" dt="2022-09-28T11:48:20.654" v="834" actId="1076"/>
          <ac:spMkLst>
            <pc:docMk/>
            <pc:sldMk cId="1347676849" sldId="274"/>
            <ac:spMk id="38" creationId="{88DEE17A-A3F4-625B-DC93-B984EBBEC292}"/>
          </ac:spMkLst>
        </pc:spChg>
        <pc:spChg chg="add mod">
          <ac:chgData name="CAO THI TRIEU VI" userId="1a55d0bf-e781-4ea5-8549-370b5719438e" providerId="ADAL" clId="{8A2A75B2-8855-4A22-BEE6-B28A035E13CF}" dt="2022-09-28T11:48:29.873" v="837" actId="14100"/>
          <ac:spMkLst>
            <pc:docMk/>
            <pc:sldMk cId="1347676849" sldId="274"/>
            <ac:spMk id="39" creationId="{536D66AF-375E-36C1-EBCB-4A2623E16C1C}"/>
          </ac:spMkLst>
        </pc:spChg>
        <pc:grpChg chg="del">
          <ac:chgData name="CAO THI TRIEU VI" userId="1a55d0bf-e781-4ea5-8549-370b5719438e" providerId="ADAL" clId="{8A2A75B2-8855-4A22-BEE6-B28A035E13CF}" dt="2022-09-28T11:43:22.464" v="690" actId="478"/>
          <ac:grpSpMkLst>
            <pc:docMk/>
            <pc:sldMk cId="1347676849" sldId="274"/>
            <ac:grpSpMk id="12" creationId="{91E5CB8E-CD53-0B20-096E-379657E7F731}"/>
          </ac:grpSpMkLst>
        </pc:grpChg>
        <pc:grpChg chg="add mod">
          <ac:chgData name="CAO THI TRIEU VI" userId="1a55d0bf-e781-4ea5-8549-370b5719438e" providerId="ADAL" clId="{8A2A75B2-8855-4A22-BEE6-B28A035E13CF}" dt="2022-09-28T11:46:08.425" v="763"/>
          <ac:grpSpMkLst>
            <pc:docMk/>
            <pc:sldMk cId="1347676849" sldId="274"/>
            <ac:grpSpMk id="22" creationId="{779C888B-6A55-EB9B-7409-F72020A32373}"/>
          </ac:grpSpMkLst>
        </pc:grpChg>
        <pc:grpChg chg="add mod">
          <ac:chgData name="CAO THI TRIEU VI" userId="1a55d0bf-e781-4ea5-8549-370b5719438e" providerId="ADAL" clId="{8A2A75B2-8855-4A22-BEE6-B28A035E13CF}" dt="2022-09-28T11:48:44.075" v="838" actId="164"/>
          <ac:grpSpMkLst>
            <pc:docMk/>
            <pc:sldMk cId="1347676849" sldId="274"/>
            <ac:grpSpMk id="40" creationId="{2B0DB409-265D-B578-D0CC-22ED1914924A}"/>
          </ac:grpSpMkLst>
        </pc:grpChg>
        <pc:grpChg chg="add mod">
          <ac:chgData name="CAO THI TRIEU VI" userId="1a55d0bf-e781-4ea5-8549-370b5719438e" providerId="ADAL" clId="{8A2A75B2-8855-4A22-BEE6-B28A035E13CF}" dt="2022-09-28T11:48:48.123" v="839" actId="164"/>
          <ac:grpSpMkLst>
            <pc:docMk/>
            <pc:sldMk cId="1347676849" sldId="274"/>
            <ac:grpSpMk id="41" creationId="{745E9D53-78A9-7BCF-C9EA-60C82B361375}"/>
          </ac:grpSpMkLst>
        </pc:grpChg>
        <pc:grpChg chg="add mod">
          <ac:chgData name="CAO THI TRIEU VI" userId="1a55d0bf-e781-4ea5-8549-370b5719438e" providerId="ADAL" clId="{8A2A75B2-8855-4A22-BEE6-B28A035E13CF}" dt="2022-09-28T11:48:51.304" v="840" actId="164"/>
          <ac:grpSpMkLst>
            <pc:docMk/>
            <pc:sldMk cId="1347676849" sldId="274"/>
            <ac:grpSpMk id="42" creationId="{76A055EA-B67C-B0BC-7DF4-65BD7C48D932}"/>
          </ac:grpSpMkLst>
        </pc:grpChg>
        <pc:picChg chg="mod">
          <ac:chgData name="CAO THI TRIEU VI" userId="1a55d0bf-e781-4ea5-8549-370b5719438e" providerId="ADAL" clId="{8A2A75B2-8855-4A22-BEE6-B28A035E13CF}" dt="2022-09-28T11:44:13.504" v="723" actId="1076"/>
          <ac:picMkLst>
            <pc:docMk/>
            <pc:sldMk cId="1347676849" sldId="274"/>
            <ac:picMk id="17" creationId="{A42DBF70-3084-6B72-B981-AEA64F2FD34A}"/>
          </ac:picMkLst>
        </pc:picChg>
        <pc:cxnChg chg="add mod">
          <ac:chgData name="CAO THI TRIEU VI" userId="1a55d0bf-e781-4ea5-8549-370b5719438e" providerId="ADAL" clId="{8A2A75B2-8855-4A22-BEE6-B28A035E13CF}" dt="2022-09-28T11:46:08.425" v="763"/>
          <ac:cxnSpMkLst>
            <pc:docMk/>
            <pc:sldMk cId="1347676849" sldId="274"/>
            <ac:cxnSpMk id="20" creationId="{1FBF2700-DB4A-9EDC-9919-E95E8F5B4D11}"/>
          </ac:cxnSpMkLst>
        </pc:cxnChg>
        <pc:cxnChg chg="add del mod">
          <ac:chgData name="CAO THI TRIEU VI" userId="1a55d0bf-e781-4ea5-8549-370b5719438e" providerId="ADAL" clId="{8A2A75B2-8855-4A22-BEE6-B28A035E13CF}" dt="2022-09-28T11:46:15.074" v="766" actId="478"/>
          <ac:cxnSpMkLst>
            <pc:docMk/>
            <pc:sldMk cId="1347676849" sldId="274"/>
            <ac:cxnSpMk id="24" creationId="{2022BC4A-B576-9FDC-23B8-C238C58CBB83}"/>
          </ac:cxnSpMkLst>
        </pc:cxnChg>
        <pc:cxnChg chg="add mod">
          <ac:chgData name="CAO THI TRIEU VI" userId="1a55d0bf-e781-4ea5-8549-370b5719438e" providerId="ADAL" clId="{8A2A75B2-8855-4A22-BEE6-B28A035E13CF}" dt="2022-09-28T11:48:44.075" v="838" actId="164"/>
          <ac:cxnSpMkLst>
            <pc:docMk/>
            <pc:sldMk cId="1347676849" sldId="274"/>
            <ac:cxnSpMk id="27" creationId="{9A2227EB-8197-6252-89E3-7D80476BAC3A}"/>
          </ac:cxnSpMkLst>
        </pc:cxnChg>
        <pc:cxnChg chg="add mod">
          <ac:chgData name="CAO THI TRIEU VI" userId="1a55d0bf-e781-4ea5-8549-370b5719438e" providerId="ADAL" clId="{8A2A75B2-8855-4A22-BEE6-B28A035E13CF}" dt="2022-09-28T11:48:48.123" v="839" actId="164"/>
          <ac:cxnSpMkLst>
            <pc:docMk/>
            <pc:sldMk cId="1347676849" sldId="274"/>
            <ac:cxnSpMk id="29" creationId="{ED242549-02E5-BE28-FBF0-F31821CC6731}"/>
          </ac:cxnSpMkLst>
        </pc:cxnChg>
        <pc:cxnChg chg="add mod">
          <ac:chgData name="CAO THI TRIEU VI" userId="1a55d0bf-e781-4ea5-8549-370b5719438e" providerId="ADAL" clId="{8A2A75B2-8855-4A22-BEE6-B28A035E13CF}" dt="2022-09-28T11:48:51.304" v="840" actId="164"/>
          <ac:cxnSpMkLst>
            <pc:docMk/>
            <pc:sldMk cId="1347676849" sldId="274"/>
            <ac:cxnSpMk id="30" creationId="{EE77A6A4-36F1-59B8-CA55-EF75D58BB8DF}"/>
          </ac:cxnSpMkLst>
        </pc:cxnChg>
      </pc:sldChg>
      <pc:sldChg chg="addSp modSp add mod ord modAnim">
        <pc:chgData name="CAO THI TRIEU VI" userId="1a55d0bf-e781-4ea5-8549-370b5719438e" providerId="ADAL" clId="{8A2A75B2-8855-4A22-BEE6-B28A035E13CF}" dt="2022-09-28T15:58:22.116" v="3784"/>
        <pc:sldMkLst>
          <pc:docMk/>
          <pc:sldMk cId="1639061593" sldId="275"/>
        </pc:sldMkLst>
        <pc:spChg chg="add mod">
          <ac:chgData name="CAO THI TRIEU VI" userId="1a55d0bf-e781-4ea5-8549-370b5719438e" providerId="ADAL" clId="{8A2A75B2-8855-4A22-BEE6-B28A035E13CF}" dt="2022-09-28T12:07:34.049" v="1261" actId="123"/>
          <ac:spMkLst>
            <pc:docMk/>
            <pc:sldMk cId="1639061593" sldId="275"/>
            <ac:spMk id="8" creationId="{AC545E80-9605-125C-A119-0D323559FCBE}"/>
          </ac:spMkLst>
        </pc:spChg>
        <pc:spChg chg="add mod">
          <ac:chgData name="CAO THI TRIEU VI" userId="1a55d0bf-e781-4ea5-8549-370b5719438e" providerId="ADAL" clId="{8A2A75B2-8855-4A22-BEE6-B28A035E13CF}" dt="2022-09-28T12:06:10.927" v="1256" actId="207"/>
          <ac:spMkLst>
            <pc:docMk/>
            <pc:sldMk cId="1639061593" sldId="275"/>
            <ac:spMk id="23" creationId="{250700E6-E1E2-DC7F-CA2E-B18CF225C518}"/>
          </ac:spMkLst>
        </pc:spChg>
        <pc:spChg chg="mod">
          <ac:chgData name="CAO THI TRIEU VI" userId="1a55d0bf-e781-4ea5-8549-370b5719438e" providerId="ADAL" clId="{8A2A75B2-8855-4A22-BEE6-B28A035E13CF}" dt="2022-09-28T12:07:37.118" v="1262" actId="123"/>
          <ac:spMkLst>
            <pc:docMk/>
            <pc:sldMk cId="1639061593" sldId="275"/>
            <ac:spMk id="52" creationId="{F41C3903-1C1B-DC0C-BF05-06D8003CE981}"/>
          </ac:spMkLst>
        </pc:spChg>
        <pc:grpChg chg="add mod">
          <ac:chgData name="CAO THI TRIEU VI" userId="1a55d0bf-e781-4ea5-8549-370b5719438e" providerId="ADAL" clId="{8A2A75B2-8855-4A22-BEE6-B28A035E13CF}" dt="2022-09-28T12:00:50.513" v="1150" actId="164"/>
          <ac:grpSpMkLst>
            <pc:docMk/>
            <pc:sldMk cId="1639061593" sldId="275"/>
            <ac:grpSpMk id="17" creationId="{F3D0A30A-56FD-C399-DFD5-3B476207FE3D}"/>
          </ac:grpSpMkLst>
        </pc:grpChg>
        <pc:picChg chg="add mod">
          <ac:chgData name="CAO THI TRIEU VI" userId="1a55d0bf-e781-4ea5-8549-370b5719438e" providerId="ADAL" clId="{8A2A75B2-8855-4A22-BEE6-B28A035E13CF}" dt="2022-09-28T12:00:50.513" v="1150" actId="164"/>
          <ac:picMkLst>
            <pc:docMk/>
            <pc:sldMk cId="1639061593" sldId="275"/>
            <ac:picMk id="6" creationId="{D1AC9BE6-F60A-2AC7-25C3-97794A7607D8}"/>
          </ac:picMkLst>
        </pc:picChg>
        <pc:picChg chg="add mod">
          <ac:chgData name="CAO THI TRIEU VI" userId="1a55d0bf-e781-4ea5-8549-370b5719438e" providerId="ADAL" clId="{8A2A75B2-8855-4A22-BEE6-B28A035E13CF}" dt="2022-09-28T11:56:44.334" v="873" actId="1076"/>
          <ac:picMkLst>
            <pc:docMk/>
            <pc:sldMk cId="1639061593" sldId="275"/>
            <ac:picMk id="7" creationId="{0D844917-A25D-ACE8-E9C5-100F2AD9E67E}"/>
          </ac:picMkLst>
        </pc:picChg>
        <pc:picChg chg="mod">
          <ac:chgData name="CAO THI TRIEU VI" userId="1a55d0bf-e781-4ea5-8549-370b5719438e" providerId="ADAL" clId="{8A2A75B2-8855-4A22-BEE6-B28A035E13CF}" dt="2022-09-28T12:00:50.513" v="1150" actId="164"/>
          <ac:picMkLst>
            <pc:docMk/>
            <pc:sldMk cId="1639061593" sldId="275"/>
            <ac:picMk id="45" creationId="{57B96EB4-DA60-07AB-3CDA-52C6E6354319}"/>
          </ac:picMkLst>
        </pc:picChg>
        <pc:picChg chg="mod">
          <ac:chgData name="CAO THI TRIEU VI" userId="1a55d0bf-e781-4ea5-8549-370b5719438e" providerId="ADAL" clId="{8A2A75B2-8855-4A22-BEE6-B28A035E13CF}" dt="2022-09-28T11:57:14.089" v="876" actId="1076"/>
          <ac:picMkLst>
            <pc:docMk/>
            <pc:sldMk cId="1639061593" sldId="275"/>
            <ac:picMk id="54" creationId="{96A6BAD9-4A96-EB4C-E297-4C43334395A2}"/>
          </ac:picMkLst>
        </pc:picChg>
      </pc:sldChg>
      <pc:sldChg chg="modSp add mod ord modAnim">
        <pc:chgData name="CAO THI TRIEU VI" userId="1a55d0bf-e781-4ea5-8549-370b5719438e" providerId="ADAL" clId="{8A2A75B2-8855-4A22-BEE6-B28A035E13CF}" dt="2022-09-28T12:09:26.848" v="1280" actId="1076"/>
        <pc:sldMkLst>
          <pc:docMk/>
          <pc:sldMk cId="1745153316" sldId="276"/>
        </pc:sldMkLst>
        <pc:spChg chg="mod">
          <ac:chgData name="CAO THI TRIEU VI" userId="1a55d0bf-e781-4ea5-8549-370b5719438e" providerId="ADAL" clId="{8A2A75B2-8855-4A22-BEE6-B28A035E13CF}" dt="2022-09-28T12:09:26.848" v="1280" actId="1076"/>
          <ac:spMkLst>
            <pc:docMk/>
            <pc:sldMk cId="1745153316" sldId="276"/>
            <ac:spMk id="3" creationId="{298C7135-6524-B6E1-A3B6-74D77C79B8DC}"/>
          </ac:spMkLst>
        </pc:spChg>
      </pc:sldChg>
      <pc:sldChg chg="addSp delSp modSp add mod ord modTransition delAnim modAnim">
        <pc:chgData name="CAO THI TRIEU VI" userId="1a55d0bf-e781-4ea5-8549-370b5719438e" providerId="ADAL" clId="{8A2A75B2-8855-4A22-BEE6-B28A035E13CF}" dt="2022-09-28T15:50:50.412" v="3760"/>
        <pc:sldMkLst>
          <pc:docMk/>
          <pc:sldMk cId="3623729882" sldId="277"/>
        </pc:sldMkLst>
        <pc:spChg chg="mod">
          <ac:chgData name="CAO THI TRIEU VI" userId="1a55d0bf-e781-4ea5-8549-370b5719438e" providerId="ADAL" clId="{8A2A75B2-8855-4A22-BEE6-B28A035E13CF}" dt="2022-09-28T12:21:48.225" v="1509" actId="1076"/>
          <ac:spMkLst>
            <pc:docMk/>
            <pc:sldMk cId="3623729882" sldId="277"/>
            <ac:spMk id="2" creationId="{B1E4F083-A695-4279-DC24-F0791F0FB24C}"/>
          </ac:spMkLst>
        </pc:spChg>
        <pc:spChg chg="add mod">
          <ac:chgData name="CAO THI TRIEU VI" userId="1a55d0bf-e781-4ea5-8549-370b5719438e" providerId="ADAL" clId="{8A2A75B2-8855-4A22-BEE6-B28A035E13CF}" dt="2022-09-28T15:13:12.057" v="2498" actId="20577"/>
          <ac:spMkLst>
            <pc:docMk/>
            <pc:sldMk cId="3623729882" sldId="277"/>
            <ac:spMk id="3" creationId="{68DF3917-F9BE-30C2-CABF-F21E9764FF97}"/>
          </ac:spMkLst>
        </pc:spChg>
        <pc:spChg chg="del">
          <ac:chgData name="CAO THI TRIEU VI" userId="1a55d0bf-e781-4ea5-8549-370b5719438e" providerId="ADAL" clId="{8A2A75B2-8855-4A22-BEE6-B28A035E13CF}" dt="2022-09-28T12:10:17.238" v="1286" actId="478"/>
          <ac:spMkLst>
            <pc:docMk/>
            <pc:sldMk cId="3623729882" sldId="277"/>
            <ac:spMk id="7" creationId="{D706BE58-095D-ACB4-239B-BB50A7A999AF}"/>
          </ac:spMkLst>
        </pc:spChg>
        <pc:spChg chg="del">
          <ac:chgData name="CAO THI TRIEU VI" userId="1a55d0bf-e781-4ea5-8549-370b5719438e" providerId="ADAL" clId="{8A2A75B2-8855-4A22-BEE6-B28A035E13CF}" dt="2022-09-28T12:10:16.418" v="1285" actId="478"/>
          <ac:spMkLst>
            <pc:docMk/>
            <pc:sldMk cId="3623729882" sldId="277"/>
            <ac:spMk id="8" creationId="{C8153B48-72F3-C7E1-6D18-CEB0752888CF}"/>
          </ac:spMkLst>
        </pc:spChg>
        <pc:spChg chg="mod topLvl">
          <ac:chgData name="CAO THI TRIEU VI" userId="1a55d0bf-e781-4ea5-8549-370b5719438e" providerId="ADAL" clId="{8A2A75B2-8855-4A22-BEE6-B28A035E13CF}" dt="2022-09-28T12:16:55.844" v="1442" actId="164"/>
          <ac:spMkLst>
            <pc:docMk/>
            <pc:sldMk cId="3623729882" sldId="277"/>
            <ac:spMk id="16" creationId="{65E88D82-C588-795C-C31B-94E801CADF89}"/>
          </ac:spMkLst>
        </pc:spChg>
        <pc:spChg chg="mod topLvl">
          <ac:chgData name="CAO THI TRIEU VI" userId="1a55d0bf-e781-4ea5-8549-370b5719438e" providerId="ADAL" clId="{8A2A75B2-8855-4A22-BEE6-B28A035E13CF}" dt="2022-09-28T12:16:55.844" v="1442" actId="164"/>
          <ac:spMkLst>
            <pc:docMk/>
            <pc:sldMk cId="3623729882" sldId="277"/>
            <ac:spMk id="18" creationId="{C58EDDFC-8B99-9298-19C7-345EED29A340}"/>
          </ac:spMkLst>
        </pc:spChg>
        <pc:spChg chg="add mod">
          <ac:chgData name="CAO THI TRIEU VI" userId="1a55d0bf-e781-4ea5-8549-370b5719438e" providerId="ADAL" clId="{8A2A75B2-8855-4A22-BEE6-B28A035E13CF}" dt="2022-09-28T12:17:11.234" v="1445" actId="1076"/>
          <ac:spMkLst>
            <pc:docMk/>
            <pc:sldMk cId="3623729882" sldId="277"/>
            <ac:spMk id="19" creationId="{8B4A90FA-92AC-EAA5-03A9-7F34F7DB110F}"/>
          </ac:spMkLst>
        </pc:spChg>
        <pc:spChg chg="add 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20" creationId="{628F7776-F0B1-3BCC-C691-0A8BEBA77BC4}"/>
          </ac:spMkLst>
        </pc:spChg>
        <pc:spChg chg="add 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21" creationId="{C1E08C1E-5647-9BE2-18F4-4A9EC54A5521}"/>
          </ac:spMkLst>
        </pc:spChg>
        <pc:spChg chg="add 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22" creationId="{3AD44689-C84A-A864-5376-AFBA575015BA}"/>
          </ac:spMkLst>
        </pc:spChg>
        <pc:spChg chg="add 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23" creationId="{19633379-296E-AA0A-9510-623D5B820E00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26" creationId="{E7BD4A4A-070A-0F6E-C301-61D896D5E90D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27" creationId="{74503801-8AEF-938B-30A0-2C9BF815B2F9}"/>
          </ac:spMkLst>
        </pc:spChg>
        <pc:spChg chg="del">
          <ac:chgData name="CAO THI TRIEU VI" userId="1a55d0bf-e781-4ea5-8549-370b5719438e" providerId="ADAL" clId="{8A2A75B2-8855-4A22-BEE6-B28A035E13CF}" dt="2022-09-28T12:10:15.512" v="1284" actId="478"/>
          <ac:spMkLst>
            <pc:docMk/>
            <pc:sldMk cId="3623729882" sldId="277"/>
            <ac:spMk id="28" creationId="{B55E8262-EDA0-E42A-E23D-4E52DCD6162C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29" creationId="{4BA36E2C-EF16-1389-E71F-8A048F5AEBA6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30" creationId="{C970E5AD-D9E4-9254-C75D-F145D09BA6C9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32" creationId="{A206056C-D6E4-713E-C184-F38846B70365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34" creationId="{9850F1EF-2A12-A72D-99B0-3F02B4120DD3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35" creationId="{41605FAB-B1F2-8A47-1492-E33C5A7FC3C4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36" creationId="{4B722508-3916-37F8-5B3A-21415C893D82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38" creationId="{0C3B2E72-15E7-620B-571F-1C375E8D0E73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39" creationId="{17B63A43-2BF2-AB28-7A24-0A8F7FFA89C3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40" creationId="{C1E3DBD3-C683-5476-24D7-A115D0E90341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41" creationId="{81262F1A-86F2-A055-D4B7-C24DAD682085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43" creationId="{EEE53604-E773-CCE7-2B2A-E6647B232E8A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44" creationId="{7257886F-9852-21ED-7C09-AD56C3B969D2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45" creationId="{C5D5EAD5-E20D-BC10-094E-363D686F30BE}"/>
          </ac:spMkLst>
        </pc:spChg>
        <pc:spChg chg="mod">
          <ac:chgData name="CAO THI TRIEU VI" userId="1a55d0bf-e781-4ea5-8549-370b5719438e" providerId="ADAL" clId="{8A2A75B2-8855-4A22-BEE6-B28A035E13CF}" dt="2022-09-28T12:21:43.755" v="1507" actId="164"/>
          <ac:spMkLst>
            <pc:docMk/>
            <pc:sldMk cId="3623729882" sldId="277"/>
            <ac:spMk id="46" creationId="{7FC34FCE-F037-C279-0957-998FF4DB7C25}"/>
          </ac:spMkLst>
        </pc:spChg>
        <pc:spChg chg="mod">
          <ac:chgData name="CAO THI TRIEU VI" userId="1a55d0bf-e781-4ea5-8549-370b5719438e" providerId="ADAL" clId="{8A2A75B2-8855-4A22-BEE6-B28A035E13CF}" dt="2022-09-28T12:21:27.465" v="1505" actId="165"/>
          <ac:spMkLst>
            <pc:docMk/>
            <pc:sldMk cId="3623729882" sldId="277"/>
            <ac:spMk id="48" creationId="{C89A8397-702D-B090-22D2-452F50A15E4F}"/>
          </ac:spMkLst>
        </pc:spChg>
        <pc:spChg chg="del mod">
          <ac:chgData name="CAO THI TRIEU VI" userId="1a55d0bf-e781-4ea5-8549-370b5719438e" providerId="ADAL" clId="{8A2A75B2-8855-4A22-BEE6-B28A035E13CF}" dt="2022-09-28T12:13:33.692" v="1392" actId="478"/>
          <ac:spMkLst>
            <pc:docMk/>
            <pc:sldMk cId="3623729882" sldId="277"/>
            <ac:spMk id="49" creationId="{86D9052F-961B-1F3C-4E45-F1F505705E45}"/>
          </ac:spMkLst>
        </pc:spChg>
        <pc:spChg chg="mod">
          <ac:chgData name="CAO THI TRIEU VI" userId="1a55d0bf-e781-4ea5-8549-370b5719438e" providerId="ADAL" clId="{8A2A75B2-8855-4A22-BEE6-B28A035E13CF}" dt="2022-09-28T12:21:27.465" v="1505" actId="165"/>
          <ac:spMkLst>
            <pc:docMk/>
            <pc:sldMk cId="3623729882" sldId="277"/>
            <ac:spMk id="50" creationId="{B43A410E-BAF2-6381-B538-9D1160D97F2E}"/>
          </ac:spMkLst>
        </pc:spChg>
        <pc:spChg chg="mod">
          <ac:chgData name="CAO THI TRIEU VI" userId="1a55d0bf-e781-4ea5-8549-370b5719438e" providerId="ADAL" clId="{8A2A75B2-8855-4A22-BEE6-B28A035E13CF}" dt="2022-09-28T12:21:27.465" v="1505" actId="165"/>
          <ac:spMkLst>
            <pc:docMk/>
            <pc:sldMk cId="3623729882" sldId="277"/>
            <ac:spMk id="51" creationId="{1879AA4A-FDA5-E597-2FCF-D02C4FC89D45}"/>
          </ac:spMkLst>
        </pc:spChg>
        <pc:spChg chg="add del">
          <ac:chgData name="CAO THI TRIEU VI" userId="1a55d0bf-e781-4ea5-8549-370b5719438e" providerId="ADAL" clId="{8A2A75B2-8855-4A22-BEE6-B28A035E13CF}" dt="2022-09-28T12:13:46.722" v="1394" actId="478"/>
          <ac:spMkLst>
            <pc:docMk/>
            <pc:sldMk cId="3623729882" sldId="277"/>
            <ac:spMk id="52" creationId="{456E5380-F80B-9CFB-3756-71D344CBF641}"/>
          </ac:spMkLst>
        </pc:spChg>
        <pc:spChg chg="add del mod">
          <ac:chgData name="CAO THI TRIEU VI" userId="1a55d0bf-e781-4ea5-8549-370b5719438e" providerId="ADAL" clId="{8A2A75B2-8855-4A22-BEE6-B28A035E13CF}" dt="2022-09-28T12:13:53.747" v="1396" actId="478"/>
          <ac:spMkLst>
            <pc:docMk/>
            <pc:sldMk cId="3623729882" sldId="277"/>
            <ac:spMk id="53" creationId="{F87230B6-4BA4-017A-E98B-953460EE21D2}"/>
          </ac:spMkLst>
        </pc:spChg>
        <pc:spChg chg="add del">
          <ac:chgData name="CAO THI TRIEU VI" userId="1a55d0bf-e781-4ea5-8549-370b5719438e" providerId="ADAL" clId="{8A2A75B2-8855-4A22-BEE6-B28A035E13CF}" dt="2022-09-28T12:13:59.128" v="1398" actId="478"/>
          <ac:spMkLst>
            <pc:docMk/>
            <pc:sldMk cId="3623729882" sldId="277"/>
            <ac:spMk id="54" creationId="{4A664F19-546C-C0A9-88AF-0FA9497BD109}"/>
          </ac:spMkLst>
        </pc:spChg>
        <pc:spChg chg="add mod topLvl">
          <ac:chgData name="CAO THI TRIEU VI" userId="1a55d0bf-e781-4ea5-8549-370b5719438e" providerId="ADAL" clId="{8A2A75B2-8855-4A22-BEE6-B28A035E13CF}" dt="2022-09-28T12:21:59.490" v="1514" actId="164"/>
          <ac:spMkLst>
            <pc:docMk/>
            <pc:sldMk cId="3623729882" sldId="277"/>
            <ac:spMk id="55" creationId="{03CAF5E7-5D3E-C5C8-A96F-FBC7A8FEF509}"/>
          </ac:spMkLst>
        </pc:spChg>
        <pc:spChg chg="add mod topLvl">
          <ac:chgData name="CAO THI TRIEU VI" userId="1a55d0bf-e781-4ea5-8549-370b5719438e" providerId="ADAL" clId="{8A2A75B2-8855-4A22-BEE6-B28A035E13CF}" dt="2022-09-28T12:21:59.490" v="1514" actId="164"/>
          <ac:spMkLst>
            <pc:docMk/>
            <pc:sldMk cId="3623729882" sldId="277"/>
            <ac:spMk id="56" creationId="{00220C8A-07F8-FCD6-1ABD-AAED524B8DB3}"/>
          </ac:spMkLst>
        </pc:spChg>
        <pc:spChg chg="add mod topLvl">
          <ac:chgData name="CAO THI TRIEU VI" userId="1a55d0bf-e781-4ea5-8549-370b5719438e" providerId="ADAL" clId="{8A2A75B2-8855-4A22-BEE6-B28A035E13CF}" dt="2022-09-28T12:21:59.490" v="1514" actId="164"/>
          <ac:spMkLst>
            <pc:docMk/>
            <pc:sldMk cId="3623729882" sldId="277"/>
            <ac:spMk id="57" creationId="{9BAFB316-7C15-7959-F3C1-A8B5C5C5B0D8}"/>
          </ac:spMkLst>
        </pc:spChg>
        <pc:spChg chg="add mod topLvl">
          <ac:chgData name="CAO THI TRIEU VI" userId="1a55d0bf-e781-4ea5-8549-370b5719438e" providerId="ADAL" clId="{8A2A75B2-8855-4A22-BEE6-B28A035E13CF}" dt="2022-09-28T12:21:59.490" v="1514" actId="164"/>
          <ac:spMkLst>
            <pc:docMk/>
            <pc:sldMk cId="3623729882" sldId="277"/>
            <ac:spMk id="58" creationId="{B4DB163A-A880-D611-23DD-ABD178EB1148}"/>
          </ac:spMkLst>
        </pc:spChg>
        <pc:spChg chg="add mod topLvl">
          <ac:chgData name="CAO THI TRIEU VI" userId="1a55d0bf-e781-4ea5-8549-370b5719438e" providerId="ADAL" clId="{8A2A75B2-8855-4A22-BEE6-B28A035E13CF}" dt="2022-09-28T12:21:59.490" v="1514" actId="164"/>
          <ac:spMkLst>
            <pc:docMk/>
            <pc:sldMk cId="3623729882" sldId="277"/>
            <ac:spMk id="59" creationId="{79C292A6-5ED2-073F-CB67-04EABEDFE411}"/>
          </ac:spMkLst>
        </pc:spChg>
        <pc:spChg chg="add del mod topLvl">
          <ac:chgData name="CAO THI TRIEU VI" userId="1a55d0bf-e781-4ea5-8549-370b5719438e" providerId="ADAL" clId="{8A2A75B2-8855-4A22-BEE6-B28A035E13CF}" dt="2022-09-28T12:21:53.027" v="1512" actId="478"/>
          <ac:spMkLst>
            <pc:docMk/>
            <pc:sldMk cId="3623729882" sldId="277"/>
            <ac:spMk id="60" creationId="{E1FE15A8-F49A-49FB-AAE1-446B83F2288A}"/>
          </ac:spMkLst>
        </pc:spChg>
        <pc:spChg chg="mod topLvl">
          <ac:chgData name="CAO THI TRIEU VI" userId="1a55d0bf-e781-4ea5-8549-370b5719438e" providerId="ADAL" clId="{8A2A75B2-8855-4A22-BEE6-B28A035E13CF}" dt="2022-09-28T12:18:32.604" v="1456" actId="164"/>
          <ac:spMkLst>
            <pc:docMk/>
            <pc:sldMk cId="3623729882" sldId="277"/>
            <ac:spMk id="62" creationId="{DE7C17C2-0930-66A2-61CD-E3E209ED34E6}"/>
          </ac:spMkLst>
        </pc:spChg>
        <pc:spChg chg="mod topLvl">
          <ac:chgData name="CAO THI TRIEU VI" userId="1a55d0bf-e781-4ea5-8549-370b5719438e" providerId="ADAL" clId="{8A2A75B2-8855-4A22-BEE6-B28A035E13CF}" dt="2022-09-28T12:18:32.604" v="1456" actId="164"/>
          <ac:spMkLst>
            <pc:docMk/>
            <pc:sldMk cId="3623729882" sldId="277"/>
            <ac:spMk id="63" creationId="{3E8C9B6D-4FB6-AD94-556C-FF201BC3BA3C}"/>
          </ac:spMkLst>
        </pc:spChg>
        <pc:spChg chg="mod topLvl">
          <ac:chgData name="CAO THI TRIEU VI" userId="1a55d0bf-e781-4ea5-8549-370b5719438e" providerId="ADAL" clId="{8A2A75B2-8855-4A22-BEE6-B28A035E13CF}" dt="2022-09-28T12:16:45.554" v="1441" actId="165"/>
          <ac:spMkLst>
            <pc:docMk/>
            <pc:sldMk cId="3623729882" sldId="277"/>
            <ac:spMk id="64" creationId="{25E3F6EC-AC1C-F4F7-9C8B-0863D54EFA2B}"/>
          </ac:spMkLst>
        </pc:spChg>
        <pc:spChg chg="mod topLvl">
          <ac:chgData name="CAO THI TRIEU VI" userId="1a55d0bf-e781-4ea5-8549-370b5719438e" providerId="ADAL" clId="{8A2A75B2-8855-4A22-BEE6-B28A035E13CF}" dt="2022-09-28T12:16:45.554" v="1441" actId="165"/>
          <ac:spMkLst>
            <pc:docMk/>
            <pc:sldMk cId="3623729882" sldId="277"/>
            <ac:spMk id="65" creationId="{AD529CB7-05F4-C184-084C-FF40AF4765A8}"/>
          </ac:spMkLst>
        </pc:spChg>
        <pc:spChg chg="mod topLvl">
          <ac:chgData name="CAO THI TRIEU VI" userId="1a55d0bf-e781-4ea5-8549-370b5719438e" providerId="ADAL" clId="{8A2A75B2-8855-4A22-BEE6-B28A035E13CF}" dt="2022-09-28T12:16:45.554" v="1441" actId="165"/>
          <ac:spMkLst>
            <pc:docMk/>
            <pc:sldMk cId="3623729882" sldId="277"/>
            <ac:spMk id="67" creationId="{6018467E-1133-3D61-B9D6-58F48D9CC2F3}"/>
          </ac:spMkLst>
        </pc:spChg>
        <pc:spChg chg="add del mod">
          <ac:chgData name="CAO THI TRIEU VI" userId="1a55d0bf-e781-4ea5-8549-370b5719438e" providerId="ADAL" clId="{8A2A75B2-8855-4A22-BEE6-B28A035E13CF}" dt="2022-09-28T12:18:19.894" v="1455" actId="478"/>
          <ac:spMkLst>
            <pc:docMk/>
            <pc:sldMk cId="3623729882" sldId="277"/>
            <ac:spMk id="74" creationId="{41573581-5C48-BF6A-DE36-85BA0524C315}"/>
          </ac:spMkLst>
        </pc:spChg>
        <pc:spChg chg="add mod">
          <ac:chgData name="CAO THI TRIEU VI" userId="1a55d0bf-e781-4ea5-8549-370b5719438e" providerId="ADAL" clId="{8A2A75B2-8855-4A22-BEE6-B28A035E13CF}" dt="2022-09-28T15:05:41.610" v="2088" actId="14100"/>
          <ac:spMkLst>
            <pc:docMk/>
            <pc:sldMk cId="3623729882" sldId="277"/>
            <ac:spMk id="81" creationId="{F051A006-CED7-41FC-CFA0-967AAB75907A}"/>
          </ac:spMkLst>
        </pc:spChg>
        <pc:spChg chg="add mod">
          <ac:chgData name="CAO THI TRIEU VI" userId="1a55d0bf-e781-4ea5-8549-370b5719438e" providerId="ADAL" clId="{8A2A75B2-8855-4A22-BEE6-B28A035E13CF}" dt="2022-09-28T12:53:24.432" v="1943" actId="20577"/>
          <ac:spMkLst>
            <pc:docMk/>
            <pc:sldMk cId="3623729882" sldId="277"/>
            <ac:spMk id="85" creationId="{2DB36D19-B453-E415-191A-2A1E1C9226A9}"/>
          </ac:spMkLst>
        </pc:spChg>
        <pc:spChg chg="add mod">
          <ac:chgData name="CAO THI TRIEU VI" userId="1a55d0bf-e781-4ea5-8549-370b5719438e" providerId="ADAL" clId="{8A2A75B2-8855-4A22-BEE6-B28A035E13CF}" dt="2022-09-28T12:53:34.845" v="1949" actId="20577"/>
          <ac:spMkLst>
            <pc:docMk/>
            <pc:sldMk cId="3623729882" sldId="277"/>
            <ac:spMk id="86" creationId="{87AF1DDA-7AC0-F000-44AD-B6C745745D90}"/>
          </ac:spMkLst>
        </pc:spChg>
        <pc:spChg chg="add mod">
          <ac:chgData name="CAO THI TRIEU VI" userId="1a55d0bf-e781-4ea5-8549-370b5719438e" providerId="ADAL" clId="{8A2A75B2-8855-4A22-BEE6-B28A035E13CF}" dt="2022-09-28T15:11:18.104" v="2400" actId="20577"/>
          <ac:spMkLst>
            <pc:docMk/>
            <pc:sldMk cId="3623729882" sldId="277"/>
            <ac:spMk id="87" creationId="{EC1BFFFA-48B0-B492-AA35-32B703D7A5CB}"/>
          </ac:spMkLst>
        </pc:spChg>
        <pc:spChg chg="add del mod">
          <ac:chgData name="CAO THI TRIEU VI" userId="1a55d0bf-e781-4ea5-8549-370b5719438e" providerId="ADAL" clId="{8A2A75B2-8855-4A22-BEE6-B28A035E13CF}" dt="2022-09-28T12:52:59.032" v="1890" actId="478"/>
          <ac:spMkLst>
            <pc:docMk/>
            <pc:sldMk cId="3623729882" sldId="277"/>
            <ac:spMk id="88" creationId="{8152BC3B-71F7-9DB2-C22C-ECE4A4938464}"/>
          </ac:spMkLst>
        </pc:spChg>
        <pc:grpChg chg="del">
          <ac:chgData name="CAO THI TRIEU VI" userId="1a55d0bf-e781-4ea5-8549-370b5719438e" providerId="ADAL" clId="{8A2A75B2-8855-4A22-BEE6-B28A035E13CF}" dt="2022-09-28T12:10:17.818" v="1287" actId="478"/>
          <ac:grpSpMkLst>
            <pc:docMk/>
            <pc:sldMk cId="3623729882" sldId="277"/>
            <ac:grpSpMk id="12" creationId="{91E5CB8E-CD53-0B20-096E-379657E7F731}"/>
          </ac:grpSpMkLst>
        </pc:grpChg>
        <pc:grpChg chg="add del mod">
          <ac:chgData name="CAO THI TRIEU VI" userId="1a55d0bf-e781-4ea5-8549-370b5719438e" providerId="ADAL" clId="{8A2A75B2-8855-4A22-BEE6-B28A035E13CF}" dt="2022-09-28T12:11:30.384" v="1291" actId="165"/>
          <ac:grpSpMkLst>
            <pc:docMk/>
            <pc:sldMk cId="3623729882" sldId="277"/>
            <ac:grpSpMk id="15" creationId="{71F5A3D2-DE36-61AF-6365-2A6B19640096}"/>
          </ac:grpSpMkLst>
        </pc:grpChg>
        <pc:grpChg chg="add mod topLvl">
          <ac:chgData name="CAO THI TRIEU VI" userId="1a55d0bf-e781-4ea5-8549-370b5719438e" providerId="ADAL" clId="{8A2A75B2-8855-4A22-BEE6-B28A035E13CF}" dt="2022-09-28T12:21:59.490" v="1514" actId="164"/>
          <ac:grpSpMkLst>
            <pc:docMk/>
            <pc:sldMk cId="3623729882" sldId="277"/>
            <ac:grpSpMk id="24" creationId="{71B21CB5-9B77-0103-50EB-F450466491AE}"/>
          </ac:grpSpMkLst>
        </pc:grpChg>
        <pc:grpChg chg="add mod topLvl">
          <ac:chgData name="CAO THI TRIEU VI" userId="1a55d0bf-e781-4ea5-8549-370b5719438e" providerId="ADAL" clId="{8A2A75B2-8855-4A22-BEE6-B28A035E13CF}" dt="2022-09-28T12:21:59.490" v="1514" actId="164"/>
          <ac:grpSpMkLst>
            <pc:docMk/>
            <pc:sldMk cId="3623729882" sldId="277"/>
            <ac:grpSpMk id="25" creationId="{98CA9991-860F-1427-94C2-75F12954E354}"/>
          </ac:grpSpMkLst>
        </pc:grpChg>
        <pc:grpChg chg="add mod topLvl">
          <ac:chgData name="CAO THI TRIEU VI" userId="1a55d0bf-e781-4ea5-8549-370b5719438e" providerId="ADAL" clId="{8A2A75B2-8855-4A22-BEE6-B28A035E13CF}" dt="2022-09-28T12:21:59.490" v="1514" actId="164"/>
          <ac:grpSpMkLst>
            <pc:docMk/>
            <pc:sldMk cId="3623729882" sldId="277"/>
            <ac:grpSpMk id="31" creationId="{756DE5BF-39F5-422A-2B1D-811FB90CD9AD}"/>
          </ac:grpSpMkLst>
        </pc:grpChg>
        <pc:grpChg chg="add mod topLvl">
          <ac:chgData name="CAO THI TRIEU VI" userId="1a55d0bf-e781-4ea5-8549-370b5719438e" providerId="ADAL" clId="{8A2A75B2-8855-4A22-BEE6-B28A035E13CF}" dt="2022-09-28T12:21:59.490" v="1514" actId="164"/>
          <ac:grpSpMkLst>
            <pc:docMk/>
            <pc:sldMk cId="3623729882" sldId="277"/>
            <ac:grpSpMk id="37" creationId="{5A3394A3-94AC-F293-22E6-0BE522E72055}"/>
          </ac:grpSpMkLst>
        </pc:grpChg>
        <pc:grpChg chg="add mod topLvl">
          <ac:chgData name="CAO THI TRIEU VI" userId="1a55d0bf-e781-4ea5-8549-370b5719438e" providerId="ADAL" clId="{8A2A75B2-8855-4A22-BEE6-B28A035E13CF}" dt="2022-09-28T12:21:59.490" v="1514" actId="164"/>
          <ac:grpSpMkLst>
            <pc:docMk/>
            <pc:sldMk cId="3623729882" sldId="277"/>
            <ac:grpSpMk id="42" creationId="{769DFC7C-3E48-04D9-AFFB-63428516D891}"/>
          </ac:grpSpMkLst>
        </pc:grpChg>
        <pc:grpChg chg="add mod topLvl">
          <ac:chgData name="CAO THI TRIEU VI" userId="1a55d0bf-e781-4ea5-8549-370b5719438e" providerId="ADAL" clId="{8A2A75B2-8855-4A22-BEE6-B28A035E13CF}" dt="2022-09-28T12:21:59.490" v="1514" actId="164"/>
          <ac:grpSpMkLst>
            <pc:docMk/>
            <pc:sldMk cId="3623729882" sldId="277"/>
            <ac:grpSpMk id="47" creationId="{2843E534-671C-F1E5-FD0A-83749D54017B}"/>
          </ac:grpSpMkLst>
        </pc:grpChg>
        <pc:grpChg chg="add del mod">
          <ac:chgData name="CAO THI TRIEU VI" userId="1a55d0bf-e781-4ea5-8549-370b5719438e" providerId="ADAL" clId="{8A2A75B2-8855-4A22-BEE6-B28A035E13CF}" dt="2022-09-28T12:16:45.554" v="1441" actId="165"/>
          <ac:grpSpMkLst>
            <pc:docMk/>
            <pc:sldMk cId="3623729882" sldId="277"/>
            <ac:grpSpMk id="61" creationId="{30A9AE43-738C-6FE6-9B34-3341E7804C14}"/>
          </ac:grpSpMkLst>
        </pc:grpChg>
        <pc:grpChg chg="mod topLvl">
          <ac:chgData name="CAO THI TRIEU VI" userId="1a55d0bf-e781-4ea5-8549-370b5719438e" providerId="ADAL" clId="{8A2A75B2-8855-4A22-BEE6-B28A035E13CF}" dt="2022-09-28T12:18:32.604" v="1456" actId="164"/>
          <ac:grpSpMkLst>
            <pc:docMk/>
            <pc:sldMk cId="3623729882" sldId="277"/>
            <ac:grpSpMk id="66" creationId="{21784FA0-8FB6-BD65-AB38-6BA80CD38AC4}"/>
          </ac:grpSpMkLst>
        </pc:grpChg>
        <pc:grpChg chg="mod">
          <ac:chgData name="CAO THI TRIEU VI" userId="1a55d0bf-e781-4ea5-8549-370b5719438e" providerId="ADAL" clId="{8A2A75B2-8855-4A22-BEE6-B28A035E13CF}" dt="2022-09-28T12:16:45.554" v="1441" actId="165"/>
          <ac:grpSpMkLst>
            <pc:docMk/>
            <pc:sldMk cId="3623729882" sldId="277"/>
            <ac:grpSpMk id="68" creationId="{1D62BAD8-E4D7-E192-8E45-0AD63AADF915}"/>
          </ac:grpSpMkLst>
        </pc:grpChg>
        <pc:grpChg chg="add mod">
          <ac:chgData name="CAO THI TRIEU VI" userId="1a55d0bf-e781-4ea5-8549-370b5719438e" providerId="ADAL" clId="{8A2A75B2-8855-4A22-BEE6-B28A035E13CF}" dt="2022-09-28T12:16:55.844" v="1442" actId="164"/>
          <ac:grpSpMkLst>
            <pc:docMk/>
            <pc:sldMk cId="3623729882" sldId="277"/>
            <ac:grpSpMk id="72" creationId="{1EF772A4-F77F-7198-9EF1-9C31DE9D9734}"/>
          </ac:grpSpMkLst>
        </pc:grpChg>
        <pc:grpChg chg="add del mod">
          <ac:chgData name="CAO THI TRIEU VI" userId="1a55d0bf-e781-4ea5-8549-370b5719438e" providerId="ADAL" clId="{8A2A75B2-8855-4A22-BEE6-B28A035E13CF}" dt="2022-09-28T12:21:27.465" v="1505" actId="165"/>
          <ac:grpSpMkLst>
            <pc:docMk/>
            <pc:sldMk cId="3623729882" sldId="277"/>
            <ac:grpSpMk id="73" creationId="{84EB1F19-40C3-2217-A37A-FE2E0F1EE6BD}"/>
          </ac:grpSpMkLst>
        </pc:grpChg>
        <pc:grpChg chg="add del mod">
          <ac:chgData name="CAO THI TRIEU VI" userId="1a55d0bf-e781-4ea5-8549-370b5719438e" providerId="ADAL" clId="{8A2A75B2-8855-4A22-BEE6-B28A035E13CF}" dt="2022-09-28T12:18:19.894" v="1455" actId="478"/>
          <ac:grpSpMkLst>
            <pc:docMk/>
            <pc:sldMk cId="3623729882" sldId="277"/>
            <ac:grpSpMk id="75" creationId="{B643E67B-AEEF-B15F-1323-D51E9288E9DB}"/>
          </ac:grpSpMkLst>
        </pc:grpChg>
        <pc:grpChg chg="mod">
          <ac:chgData name="CAO THI TRIEU VI" userId="1a55d0bf-e781-4ea5-8549-370b5719438e" providerId="ADAL" clId="{8A2A75B2-8855-4A22-BEE6-B28A035E13CF}" dt="2022-09-28T12:18:11.194" v="1453" actId="571"/>
          <ac:grpSpMkLst>
            <pc:docMk/>
            <pc:sldMk cId="3623729882" sldId="277"/>
            <ac:grpSpMk id="76" creationId="{913F655F-858F-97A5-8EE3-E368C6621507}"/>
          </ac:grpSpMkLst>
        </pc:grpChg>
        <pc:grpChg chg="add mod">
          <ac:chgData name="CAO THI TRIEU VI" userId="1a55d0bf-e781-4ea5-8549-370b5719438e" providerId="ADAL" clId="{8A2A75B2-8855-4A22-BEE6-B28A035E13CF}" dt="2022-09-28T12:18:32.604" v="1456" actId="164"/>
          <ac:grpSpMkLst>
            <pc:docMk/>
            <pc:sldMk cId="3623729882" sldId="277"/>
            <ac:grpSpMk id="80" creationId="{FE63A194-2F53-06A0-D85B-E5AE7A65E306}"/>
          </ac:grpSpMkLst>
        </pc:grpChg>
        <pc:grpChg chg="add mod">
          <ac:chgData name="CAO THI TRIEU VI" userId="1a55d0bf-e781-4ea5-8549-370b5719438e" providerId="ADAL" clId="{8A2A75B2-8855-4A22-BEE6-B28A035E13CF}" dt="2022-09-28T12:21:43.755" v="1507" actId="164"/>
          <ac:grpSpMkLst>
            <pc:docMk/>
            <pc:sldMk cId="3623729882" sldId="277"/>
            <ac:grpSpMk id="83" creationId="{E78D1256-A1CD-065C-A44D-B1DC78C6AB85}"/>
          </ac:grpSpMkLst>
        </pc:grpChg>
        <pc:grpChg chg="add mod">
          <ac:chgData name="CAO THI TRIEU VI" userId="1a55d0bf-e781-4ea5-8549-370b5719438e" providerId="ADAL" clId="{8A2A75B2-8855-4A22-BEE6-B28A035E13CF}" dt="2022-09-28T12:21:59.490" v="1514" actId="164"/>
          <ac:grpSpMkLst>
            <pc:docMk/>
            <pc:sldMk cId="3623729882" sldId="277"/>
            <ac:grpSpMk id="84" creationId="{AC08F932-084A-722D-12A7-F7D689B6C8AD}"/>
          </ac:grpSpMkLst>
        </pc:grpChg>
        <pc:picChg chg="del">
          <ac:chgData name="CAO THI TRIEU VI" userId="1a55d0bf-e781-4ea5-8549-370b5719438e" providerId="ADAL" clId="{8A2A75B2-8855-4A22-BEE6-B28A035E13CF}" dt="2022-09-28T12:10:18.518" v="1288" actId="478"/>
          <ac:picMkLst>
            <pc:docMk/>
            <pc:sldMk cId="3623729882" sldId="277"/>
            <ac:picMk id="17" creationId="{A42DBF70-3084-6B72-B981-AEA64F2FD34A}"/>
          </ac:picMkLst>
        </pc:picChg>
        <pc:picChg chg="add mod">
          <ac:chgData name="CAO THI TRIEU VI" userId="1a55d0bf-e781-4ea5-8549-370b5719438e" providerId="ADAL" clId="{8A2A75B2-8855-4A22-BEE6-B28A035E13CF}" dt="2022-09-28T12:20:01.754" v="1493" actId="1076"/>
          <ac:picMkLst>
            <pc:docMk/>
            <pc:sldMk cId="3623729882" sldId="277"/>
            <ac:picMk id="82" creationId="{42795591-F006-88F8-F857-7A85B09A4BE7}"/>
          </ac:picMkLst>
        </pc:picChg>
        <pc:cxnChg chg="mod">
          <ac:chgData name="CAO THI TRIEU VI" userId="1a55d0bf-e781-4ea5-8549-370b5719438e" providerId="ADAL" clId="{8A2A75B2-8855-4A22-BEE6-B28A035E13CF}" dt="2022-09-28T12:16:45.554" v="1441" actId="165"/>
          <ac:cxnSpMkLst>
            <pc:docMk/>
            <pc:sldMk cId="3623729882" sldId="277"/>
            <ac:cxnSpMk id="69" creationId="{71B6491D-15F7-E1FA-84EB-407B2EDE3168}"/>
          </ac:cxnSpMkLst>
        </pc:cxnChg>
        <pc:cxnChg chg="mod">
          <ac:chgData name="CAO THI TRIEU VI" userId="1a55d0bf-e781-4ea5-8549-370b5719438e" providerId="ADAL" clId="{8A2A75B2-8855-4A22-BEE6-B28A035E13CF}" dt="2022-09-28T12:16:45.554" v="1441" actId="165"/>
          <ac:cxnSpMkLst>
            <pc:docMk/>
            <pc:sldMk cId="3623729882" sldId="277"/>
            <ac:cxnSpMk id="70" creationId="{3A9810D1-192C-9F25-F44D-7817922FDEBC}"/>
          </ac:cxnSpMkLst>
        </pc:cxnChg>
        <pc:cxnChg chg="mod">
          <ac:chgData name="CAO THI TRIEU VI" userId="1a55d0bf-e781-4ea5-8549-370b5719438e" providerId="ADAL" clId="{8A2A75B2-8855-4A22-BEE6-B28A035E13CF}" dt="2022-09-28T12:16:45.554" v="1441" actId="165"/>
          <ac:cxnSpMkLst>
            <pc:docMk/>
            <pc:sldMk cId="3623729882" sldId="277"/>
            <ac:cxnSpMk id="71" creationId="{A7DA6450-559D-81A4-CC71-45FCF49D460A}"/>
          </ac:cxnSpMkLst>
        </pc:cxnChg>
        <pc:cxnChg chg="mod">
          <ac:chgData name="CAO THI TRIEU VI" userId="1a55d0bf-e781-4ea5-8549-370b5719438e" providerId="ADAL" clId="{8A2A75B2-8855-4A22-BEE6-B28A035E13CF}" dt="2022-09-28T12:18:11.194" v="1453" actId="571"/>
          <ac:cxnSpMkLst>
            <pc:docMk/>
            <pc:sldMk cId="3623729882" sldId="277"/>
            <ac:cxnSpMk id="77" creationId="{CF530520-76B5-DA71-7FE7-032ADDA9D271}"/>
          </ac:cxnSpMkLst>
        </pc:cxnChg>
        <pc:cxnChg chg="mod">
          <ac:chgData name="CAO THI TRIEU VI" userId="1a55d0bf-e781-4ea5-8549-370b5719438e" providerId="ADAL" clId="{8A2A75B2-8855-4A22-BEE6-B28A035E13CF}" dt="2022-09-28T12:18:11.194" v="1453" actId="571"/>
          <ac:cxnSpMkLst>
            <pc:docMk/>
            <pc:sldMk cId="3623729882" sldId="277"/>
            <ac:cxnSpMk id="78" creationId="{BAA90400-26B7-9F3D-E821-201AD718B90B}"/>
          </ac:cxnSpMkLst>
        </pc:cxnChg>
        <pc:cxnChg chg="mod">
          <ac:chgData name="CAO THI TRIEU VI" userId="1a55d0bf-e781-4ea5-8549-370b5719438e" providerId="ADAL" clId="{8A2A75B2-8855-4A22-BEE6-B28A035E13CF}" dt="2022-09-28T12:18:11.194" v="1453" actId="571"/>
          <ac:cxnSpMkLst>
            <pc:docMk/>
            <pc:sldMk cId="3623729882" sldId="277"/>
            <ac:cxnSpMk id="79" creationId="{57E137ED-7421-F671-2394-424B8410893C}"/>
          </ac:cxnSpMkLst>
        </pc:cxnChg>
      </pc:sldChg>
      <pc:sldChg chg="addSp delSp modSp add mod modTransition addAnim delAnim modAnim">
        <pc:chgData name="CAO THI TRIEU VI" userId="1a55d0bf-e781-4ea5-8549-370b5719438e" providerId="ADAL" clId="{8A2A75B2-8855-4A22-BEE6-B28A035E13CF}" dt="2022-09-28T15:50:55.843" v="3761"/>
        <pc:sldMkLst>
          <pc:docMk/>
          <pc:sldMk cId="2861729515" sldId="278"/>
        </pc:sldMkLst>
        <pc:spChg chg="mod">
          <ac:chgData name="CAO THI TRIEU VI" userId="1a55d0bf-e781-4ea5-8549-370b5719438e" providerId="ADAL" clId="{8A2A75B2-8855-4A22-BEE6-B28A035E13CF}" dt="2022-09-28T15:12:29.381" v="2470" actId="1076"/>
          <ac:spMkLst>
            <pc:docMk/>
            <pc:sldMk cId="2861729515" sldId="278"/>
            <ac:spMk id="2" creationId="{B1E4F083-A695-4279-DC24-F0791F0FB24C}"/>
          </ac:spMkLst>
        </pc:spChg>
        <pc:spChg chg="add mod">
          <ac:chgData name="CAO THI TRIEU VI" userId="1a55d0bf-e781-4ea5-8549-370b5719438e" providerId="ADAL" clId="{8A2A75B2-8855-4A22-BEE6-B28A035E13CF}" dt="2022-09-28T15:13:08.220" v="2497" actId="20577"/>
          <ac:spMkLst>
            <pc:docMk/>
            <pc:sldMk cId="2861729515" sldId="278"/>
            <ac:spMk id="5" creationId="{A02199C7-6384-66BC-9F3C-EA4A40B499A8}"/>
          </ac:spMkLst>
        </pc:spChg>
        <pc:spChg chg="mod">
          <ac:chgData name="CAO THI TRIEU VI" userId="1a55d0bf-e781-4ea5-8549-370b5719438e" providerId="ADAL" clId="{8A2A75B2-8855-4A22-BEE6-B28A035E13CF}" dt="2022-09-28T12:25:20.459" v="1599"/>
          <ac:spMkLst>
            <pc:docMk/>
            <pc:sldMk cId="2861729515" sldId="278"/>
            <ac:spMk id="7" creationId="{F012D3BE-7175-EBB0-9326-883E5751007F}"/>
          </ac:spMkLst>
        </pc:spChg>
        <pc:spChg chg="mod">
          <ac:chgData name="CAO THI TRIEU VI" userId="1a55d0bf-e781-4ea5-8549-370b5719438e" providerId="ADAL" clId="{8A2A75B2-8855-4A22-BEE6-B28A035E13CF}" dt="2022-09-28T12:25:20.459" v="1599"/>
          <ac:spMkLst>
            <pc:docMk/>
            <pc:sldMk cId="2861729515" sldId="278"/>
            <ac:spMk id="8" creationId="{D472C27D-EF68-3218-8F18-18B45706AA79}"/>
          </ac:spMkLst>
        </pc:spChg>
        <pc:spChg chg="add mod">
          <ac:chgData name="CAO THI TRIEU VI" userId="1a55d0bf-e781-4ea5-8549-370b5719438e" providerId="ADAL" clId="{8A2A75B2-8855-4A22-BEE6-B28A035E13CF}" dt="2022-09-28T15:12:24.454" v="2468" actId="1076"/>
          <ac:spMkLst>
            <pc:docMk/>
            <pc:sldMk cId="2861729515" sldId="278"/>
            <ac:spMk id="11" creationId="{B9656E6C-F4BF-C2AF-04F3-C110F3A91E55}"/>
          </ac:spMkLst>
        </pc:spChg>
        <pc:spChg chg="add mod">
          <ac:chgData name="CAO THI TRIEU VI" userId="1a55d0bf-e781-4ea5-8549-370b5719438e" providerId="ADAL" clId="{8A2A75B2-8855-4A22-BEE6-B28A035E13CF}" dt="2022-09-28T15:12:22.203" v="2467" actId="1076"/>
          <ac:spMkLst>
            <pc:docMk/>
            <pc:sldMk cId="2861729515" sldId="278"/>
            <ac:spMk id="12" creationId="{89148FAD-FCFF-8B79-BB25-51AE3374C38A}"/>
          </ac:spMkLst>
        </pc:spChg>
        <pc:spChg chg="add mod">
          <ac:chgData name="CAO THI TRIEU VI" userId="1a55d0bf-e781-4ea5-8549-370b5719438e" providerId="ADAL" clId="{8A2A75B2-8855-4A22-BEE6-B28A035E13CF}" dt="2022-09-28T15:12:27.579" v="2469" actId="1076"/>
          <ac:spMkLst>
            <pc:docMk/>
            <pc:sldMk cId="2861729515" sldId="278"/>
            <ac:spMk id="13" creationId="{BD0F140E-AA09-08A3-6DAC-DDA4E4D01143}"/>
          </ac:spMkLst>
        </pc:spChg>
        <pc:spChg chg="add del mod">
          <ac:chgData name="CAO THI TRIEU VI" userId="1a55d0bf-e781-4ea5-8549-370b5719438e" providerId="ADAL" clId="{8A2A75B2-8855-4A22-BEE6-B28A035E13CF}" dt="2022-09-28T12:24:37.404" v="1591" actId="164"/>
          <ac:spMkLst>
            <pc:docMk/>
            <pc:sldMk cId="2861729515" sldId="278"/>
            <ac:spMk id="19" creationId="{8B4A90FA-92AC-EAA5-03A9-7F34F7DB110F}"/>
          </ac:spMkLst>
        </pc:spChg>
        <pc:spChg chg="mod">
          <ac:chgData name="CAO THI TRIEU VI" userId="1a55d0bf-e781-4ea5-8549-370b5719438e" providerId="ADAL" clId="{8A2A75B2-8855-4A22-BEE6-B28A035E13CF}" dt="2022-09-28T12:23:11.335" v="1533" actId="207"/>
          <ac:spMkLst>
            <pc:docMk/>
            <pc:sldMk cId="2861729515" sldId="278"/>
            <ac:spMk id="20" creationId="{628F7776-F0B1-3BCC-C691-0A8BEBA77BC4}"/>
          </ac:spMkLst>
        </pc:spChg>
        <pc:spChg chg="mod">
          <ac:chgData name="CAO THI TRIEU VI" userId="1a55d0bf-e781-4ea5-8549-370b5719438e" providerId="ADAL" clId="{8A2A75B2-8855-4A22-BEE6-B28A035E13CF}" dt="2022-09-28T12:23:11.335" v="1533" actId="207"/>
          <ac:spMkLst>
            <pc:docMk/>
            <pc:sldMk cId="2861729515" sldId="278"/>
            <ac:spMk id="21" creationId="{C1E08C1E-5647-9BE2-18F4-4A9EC54A5521}"/>
          </ac:spMkLst>
        </pc:spChg>
        <pc:spChg chg="mod">
          <ac:chgData name="CAO THI TRIEU VI" userId="1a55d0bf-e781-4ea5-8549-370b5719438e" providerId="ADAL" clId="{8A2A75B2-8855-4A22-BEE6-B28A035E13CF}" dt="2022-09-28T12:23:11.335" v="1533" actId="207"/>
          <ac:spMkLst>
            <pc:docMk/>
            <pc:sldMk cId="2861729515" sldId="278"/>
            <ac:spMk id="22" creationId="{3AD44689-C84A-A864-5376-AFBA575015BA}"/>
          </ac:spMkLst>
        </pc:spChg>
        <pc:spChg chg="mod">
          <ac:chgData name="CAO THI TRIEU VI" userId="1a55d0bf-e781-4ea5-8549-370b5719438e" providerId="ADAL" clId="{8A2A75B2-8855-4A22-BEE6-B28A035E13CF}" dt="2022-09-28T12:23:11.335" v="1533" actId="207"/>
          <ac:spMkLst>
            <pc:docMk/>
            <pc:sldMk cId="2861729515" sldId="278"/>
            <ac:spMk id="23" creationId="{19633379-296E-AA0A-9510-623D5B820E00}"/>
          </ac:spMkLst>
        </pc:spChg>
        <pc:spChg chg="mod">
          <ac:chgData name="CAO THI TRIEU VI" userId="1a55d0bf-e781-4ea5-8549-370b5719438e" providerId="ADAL" clId="{8A2A75B2-8855-4A22-BEE6-B28A035E13CF}" dt="2022-09-28T12:23:11.335" v="1533" actId="207"/>
          <ac:spMkLst>
            <pc:docMk/>
            <pc:sldMk cId="2861729515" sldId="278"/>
            <ac:spMk id="26" creationId="{E7BD4A4A-070A-0F6E-C301-61D896D5E90D}"/>
          </ac:spMkLst>
        </pc:spChg>
        <pc:spChg chg="mod">
          <ac:chgData name="CAO THI TRIEU VI" userId="1a55d0bf-e781-4ea5-8549-370b5719438e" providerId="ADAL" clId="{8A2A75B2-8855-4A22-BEE6-B28A035E13CF}" dt="2022-09-28T12:23:11.335" v="1533" actId="207"/>
          <ac:spMkLst>
            <pc:docMk/>
            <pc:sldMk cId="2861729515" sldId="278"/>
            <ac:spMk id="27" creationId="{74503801-8AEF-938B-30A0-2C9BF815B2F9}"/>
          </ac:spMkLst>
        </pc:spChg>
        <pc:spChg chg="mod">
          <ac:chgData name="CAO THI TRIEU VI" userId="1a55d0bf-e781-4ea5-8549-370b5719438e" providerId="ADAL" clId="{8A2A75B2-8855-4A22-BEE6-B28A035E13CF}" dt="2022-09-28T12:23:11.335" v="1533" actId="207"/>
          <ac:spMkLst>
            <pc:docMk/>
            <pc:sldMk cId="2861729515" sldId="278"/>
            <ac:spMk id="29" creationId="{4BA36E2C-EF16-1389-E71F-8A048F5AEBA6}"/>
          </ac:spMkLst>
        </pc:spChg>
        <pc:spChg chg="mod">
          <ac:chgData name="CAO THI TRIEU VI" userId="1a55d0bf-e781-4ea5-8549-370b5719438e" providerId="ADAL" clId="{8A2A75B2-8855-4A22-BEE6-B28A035E13CF}" dt="2022-09-28T12:23:11.335" v="1533" actId="207"/>
          <ac:spMkLst>
            <pc:docMk/>
            <pc:sldMk cId="2861729515" sldId="278"/>
            <ac:spMk id="30" creationId="{C970E5AD-D9E4-9254-C75D-F145D09BA6C9}"/>
          </ac:spMkLst>
        </pc:spChg>
        <pc:spChg chg="del mod">
          <ac:chgData name="CAO THI TRIEU VI" userId="1a55d0bf-e781-4ea5-8549-370b5719438e" providerId="ADAL" clId="{8A2A75B2-8855-4A22-BEE6-B28A035E13CF}" dt="2022-09-28T12:22:54.618" v="1530" actId="478"/>
          <ac:spMkLst>
            <pc:docMk/>
            <pc:sldMk cId="2861729515" sldId="278"/>
            <ac:spMk id="32" creationId="{A206056C-D6E4-713E-C184-F38846B70365}"/>
          </ac:spMkLst>
        </pc:spChg>
        <pc:spChg chg="del mod">
          <ac:chgData name="CAO THI TRIEU VI" userId="1a55d0bf-e781-4ea5-8549-370b5719438e" providerId="ADAL" clId="{8A2A75B2-8855-4A22-BEE6-B28A035E13CF}" dt="2022-09-28T12:22:56.575" v="1531" actId="478"/>
          <ac:spMkLst>
            <pc:docMk/>
            <pc:sldMk cId="2861729515" sldId="278"/>
            <ac:spMk id="34" creationId="{9850F1EF-2A12-A72D-99B0-3F02B4120DD3}"/>
          </ac:spMkLst>
        </pc:spChg>
        <pc:spChg chg="mod topLvl">
          <ac:chgData name="CAO THI TRIEU VI" userId="1a55d0bf-e781-4ea5-8549-370b5719438e" providerId="ADAL" clId="{8A2A75B2-8855-4A22-BEE6-B28A035E13CF}" dt="2022-09-28T12:23:23.345" v="1534" actId="164"/>
          <ac:spMkLst>
            <pc:docMk/>
            <pc:sldMk cId="2861729515" sldId="278"/>
            <ac:spMk id="35" creationId="{41605FAB-B1F2-8A47-1492-E33C5A7FC3C4}"/>
          </ac:spMkLst>
        </pc:spChg>
        <pc:spChg chg="del mod topLvl">
          <ac:chgData name="CAO THI TRIEU VI" userId="1a55d0bf-e781-4ea5-8549-370b5719438e" providerId="ADAL" clId="{8A2A75B2-8855-4A22-BEE6-B28A035E13CF}" dt="2022-09-28T12:23:01.565" v="1532" actId="478"/>
          <ac:spMkLst>
            <pc:docMk/>
            <pc:sldMk cId="2861729515" sldId="278"/>
            <ac:spMk id="36" creationId="{4B722508-3916-37F8-5B3A-21415C893D82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38" creationId="{0C3B2E72-15E7-620B-571F-1C375E8D0E73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39" creationId="{17B63A43-2BF2-AB28-7A24-0A8F7FFA89C3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40" creationId="{C1E3DBD3-C683-5476-24D7-A115D0E90341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41" creationId="{81262F1A-86F2-A055-D4B7-C24DAD682085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43" creationId="{EEE53604-E773-CCE7-2B2A-E6647B232E8A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44" creationId="{7257886F-9852-21ED-7C09-AD56C3B969D2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45" creationId="{C5D5EAD5-E20D-BC10-094E-363D686F30BE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46" creationId="{7FC34FCE-F037-C279-0957-998FF4DB7C25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48" creationId="{C89A8397-702D-B090-22D2-452F50A15E4F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50" creationId="{B43A410E-BAF2-6381-B538-9D1160D97F2E}"/>
          </ac:spMkLst>
        </pc:spChg>
        <pc:spChg chg="mod">
          <ac:chgData name="CAO THI TRIEU VI" userId="1a55d0bf-e781-4ea5-8549-370b5719438e" providerId="ADAL" clId="{8A2A75B2-8855-4A22-BEE6-B28A035E13CF}" dt="2022-09-28T12:22:21.695" v="1519" actId="165"/>
          <ac:spMkLst>
            <pc:docMk/>
            <pc:sldMk cId="2861729515" sldId="278"/>
            <ac:spMk id="51" creationId="{1879AA4A-FDA5-E597-2FCF-D02C4FC89D45}"/>
          </ac:spMkLst>
        </pc:spChg>
        <pc:spChg chg="mod topLvl">
          <ac:chgData name="CAO THI TRIEU VI" userId="1a55d0bf-e781-4ea5-8549-370b5719438e" providerId="ADAL" clId="{8A2A75B2-8855-4A22-BEE6-B28A035E13CF}" dt="2022-09-28T12:23:23.345" v="1534" actId="164"/>
          <ac:spMkLst>
            <pc:docMk/>
            <pc:sldMk cId="2861729515" sldId="278"/>
            <ac:spMk id="55" creationId="{03CAF5E7-5D3E-C5C8-A96F-FBC7A8FEF509}"/>
          </ac:spMkLst>
        </pc:spChg>
        <pc:spChg chg="mod topLvl">
          <ac:chgData name="CAO THI TRIEU VI" userId="1a55d0bf-e781-4ea5-8549-370b5719438e" providerId="ADAL" clId="{8A2A75B2-8855-4A22-BEE6-B28A035E13CF}" dt="2022-09-28T12:23:23.345" v="1534" actId="164"/>
          <ac:spMkLst>
            <pc:docMk/>
            <pc:sldMk cId="2861729515" sldId="278"/>
            <ac:spMk id="56" creationId="{00220C8A-07F8-FCD6-1ABD-AAED524B8DB3}"/>
          </ac:spMkLst>
        </pc:spChg>
        <pc:spChg chg="del mod topLvl">
          <ac:chgData name="CAO THI TRIEU VI" userId="1a55d0bf-e781-4ea5-8549-370b5719438e" providerId="ADAL" clId="{8A2A75B2-8855-4A22-BEE6-B28A035E13CF}" dt="2022-09-28T12:22:42.785" v="1527" actId="478"/>
          <ac:spMkLst>
            <pc:docMk/>
            <pc:sldMk cId="2861729515" sldId="278"/>
            <ac:spMk id="57" creationId="{9BAFB316-7C15-7959-F3C1-A8B5C5C5B0D8}"/>
          </ac:spMkLst>
        </pc:spChg>
        <pc:spChg chg="del mod topLvl">
          <ac:chgData name="CAO THI TRIEU VI" userId="1a55d0bf-e781-4ea5-8549-370b5719438e" providerId="ADAL" clId="{8A2A75B2-8855-4A22-BEE6-B28A035E13CF}" dt="2022-09-28T12:22:39.308" v="1526" actId="478"/>
          <ac:spMkLst>
            <pc:docMk/>
            <pc:sldMk cId="2861729515" sldId="278"/>
            <ac:spMk id="58" creationId="{B4DB163A-A880-D611-23DD-ABD178EB1148}"/>
          </ac:spMkLst>
        </pc:spChg>
        <pc:spChg chg="del mod topLvl">
          <ac:chgData name="CAO THI TRIEU VI" userId="1a55d0bf-e781-4ea5-8549-370b5719438e" providerId="ADAL" clId="{8A2A75B2-8855-4A22-BEE6-B28A035E13CF}" dt="2022-09-28T12:22:36.635" v="1524" actId="478"/>
          <ac:spMkLst>
            <pc:docMk/>
            <pc:sldMk cId="2861729515" sldId="278"/>
            <ac:spMk id="59" creationId="{79C292A6-5ED2-073F-CB67-04EABEDFE411}"/>
          </ac:spMkLst>
        </pc:spChg>
        <pc:spChg chg="del mod topLvl">
          <ac:chgData name="CAO THI TRIEU VI" userId="1a55d0bf-e781-4ea5-8549-370b5719438e" providerId="ADAL" clId="{8A2A75B2-8855-4A22-BEE6-B28A035E13CF}" dt="2022-09-28T12:22:32.845" v="1522" actId="478"/>
          <ac:spMkLst>
            <pc:docMk/>
            <pc:sldMk cId="2861729515" sldId="278"/>
            <ac:spMk id="60" creationId="{E1FE15A8-F49A-49FB-AAE1-446B83F2288A}"/>
          </ac:spMkLst>
        </pc:spChg>
        <pc:spChg chg="mod">
          <ac:chgData name="CAO THI TRIEU VI" userId="1a55d0bf-e781-4ea5-8549-370b5719438e" providerId="ADAL" clId="{8A2A75B2-8855-4A22-BEE6-B28A035E13CF}" dt="2022-09-28T12:27:21.449" v="1624" actId="165"/>
          <ac:spMkLst>
            <pc:docMk/>
            <pc:sldMk cId="2861729515" sldId="278"/>
            <ac:spMk id="62" creationId="{DE7C17C2-0930-66A2-61CD-E3E209ED34E6}"/>
          </ac:spMkLst>
        </pc:spChg>
        <pc:spChg chg="mod">
          <ac:chgData name="CAO THI TRIEU VI" userId="1a55d0bf-e781-4ea5-8549-370b5719438e" providerId="ADAL" clId="{8A2A75B2-8855-4A22-BEE6-B28A035E13CF}" dt="2022-09-28T12:27:21.449" v="1624" actId="165"/>
          <ac:spMkLst>
            <pc:docMk/>
            <pc:sldMk cId="2861729515" sldId="278"/>
            <ac:spMk id="63" creationId="{3E8C9B6D-4FB6-AD94-556C-FF201BC3BA3C}"/>
          </ac:spMkLst>
        </pc:spChg>
        <pc:spChg chg="mod topLvl">
          <ac:chgData name="CAO THI TRIEU VI" userId="1a55d0bf-e781-4ea5-8549-370b5719438e" providerId="ADAL" clId="{8A2A75B2-8855-4A22-BEE6-B28A035E13CF}" dt="2022-09-28T15:10:18.335" v="2267" actId="1076"/>
          <ac:spMkLst>
            <pc:docMk/>
            <pc:sldMk cId="2861729515" sldId="278"/>
            <ac:spMk id="64" creationId="{25E3F6EC-AC1C-F4F7-9C8B-0863D54EFA2B}"/>
          </ac:spMkLst>
        </pc:spChg>
        <pc:spChg chg="mod topLvl">
          <ac:chgData name="CAO THI TRIEU VI" userId="1a55d0bf-e781-4ea5-8549-370b5719438e" providerId="ADAL" clId="{8A2A75B2-8855-4A22-BEE6-B28A035E13CF}" dt="2022-09-28T15:10:18.335" v="2267" actId="1076"/>
          <ac:spMkLst>
            <pc:docMk/>
            <pc:sldMk cId="2861729515" sldId="278"/>
            <ac:spMk id="65" creationId="{AD529CB7-05F4-C184-084C-FF40AF4765A8}"/>
          </ac:spMkLst>
        </pc:spChg>
        <pc:spChg chg="mod topLvl">
          <ac:chgData name="CAO THI TRIEU VI" userId="1a55d0bf-e781-4ea5-8549-370b5719438e" providerId="ADAL" clId="{8A2A75B2-8855-4A22-BEE6-B28A035E13CF}" dt="2022-09-28T15:10:18.335" v="2267" actId="1076"/>
          <ac:spMkLst>
            <pc:docMk/>
            <pc:sldMk cId="2861729515" sldId="278"/>
            <ac:spMk id="67" creationId="{6018467E-1133-3D61-B9D6-58F48D9CC2F3}"/>
          </ac:spMkLst>
        </pc:spChg>
        <pc:spChg chg="mod">
          <ac:chgData name="CAO THI TRIEU VI" userId="1a55d0bf-e781-4ea5-8549-370b5719438e" providerId="ADAL" clId="{8A2A75B2-8855-4A22-BEE6-B28A035E13CF}" dt="2022-09-28T15:12:32.528" v="2471" actId="1076"/>
          <ac:spMkLst>
            <pc:docMk/>
            <pc:sldMk cId="2861729515" sldId="278"/>
            <ac:spMk id="81" creationId="{F051A006-CED7-41FC-CFA0-967AAB75907A}"/>
          </ac:spMkLst>
        </pc:spChg>
        <pc:grpChg chg="add mod">
          <ac:chgData name="CAO THI TRIEU VI" userId="1a55d0bf-e781-4ea5-8549-370b5719438e" providerId="ADAL" clId="{8A2A75B2-8855-4A22-BEE6-B28A035E13CF}" dt="2022-09-28T12:24:37.404" v="1591" actId="164"/>
          <ac:grpSpMkLst>
            <pc:docMk/>
            <pc:sldMk cId="2861729515" sldId="278"/>
            <ac:grpSpMk id="3" creationId="{8015C2E2-6319-51BE-A36C-3D95205E6E09}"/>
          </ac:grpSpMkLst>
        </pc:grpChg>
        <pc:grpChg chg="add mod">
          <ac:chgData name="CAO THI TRIEU VI" userId="1a55d0bf-e781-4ea5-8549-370b5719438e" providerId="ADAL" clId="{8A2A75B2-8855-4A22-BEE6-B28A035E13CF}" dt="2022-09-28T15:09:54.794" v="2264" actId="1076"/>
          <ac:grpSpMkLst>
            <pc:docMk/>
            <pc:sldMk cId="2861729515" sldId="278"/>
            <ac:grpSpMk id="4" creationId="{00C201D6-EED5-838C-0A4A-28643DA16F54}"/>
          </ac:grpSpMkLst>
        </pc:grpChg>
        <pc:grpChg chg="add del mod">
          <ac:chgData name="CAO THI TRIEU VI" userId="1a55d0bf-e781-4ea5-8549-370b5719438e" providerId="ADAL" clId="{8A2A75B2-8855-4A22-BEE6-B28A035E13CF}" dt="2022-09-28T12:27:21.449" v="1624" actId="165"/>
          <ac:grpSpMkLst>
            <pc:docMk/>
            <pc:sldMk cId="2861729515" sldId="278"/>
            <ac:grpSpMk id="5" creationId="{963D5524-2A33-2279-0525-96B808549F0B}"/>
          </ac:grpSpMkLst>
        </pc:grpChg>
        <pc:grpChg chg="add del mod">
          <ac:chgData name="CAO THI TRIEU VI" userId="1a55d0bf-e781-4ea5-8549-370b5719438e" providerId="ADAL" clId="{8A2A75B2-8855-4A22-BEE6-B28A035E13CF}" dt="2022-09-28T15:09:47.444" v="2261" actId="478"/>
          <ac:grpSpMkLst>
            <pc:docMk/>
            <pc:sldMk cId="2861729515" sldId="278"/>
            <ac:grpSpMk id="6" creationId="{038B81D7-66AF-BFA4-E834-A3D90C442739}"/>
          </ac:grpSpMkLst>
        </pc:grpChg>
        <pc:grpChg chg="mod topLvl">
          <ac:chgData name="CAO THI TRIEU VI" userId="1a55d0bf-e781-4ea5-8549-370b5719438e" providerId="ADAL" clId="{8A2A75B2-8855-4A22-BEE6-B28A035E13CF}" dt="2022-09-28T12:23:23.345" v="1534" actId="164"/>
          <ac:grpSpMkLst>
            <pc:docMk/>
            <pc:sldMk cId="2861729515" sldId="278"/>
            <ac:grpSpMk id="24" creationId="{71B21CB5-9B77-0103-50EB-F450466491AE}"/>
          </ac:grpSpMkLst>
        </pc:grpChg>
        <pc:grpChg chg="mod topLvl">
          <ac:chgData name="CAO THI TRIEU VI" userId="1a55d0bf-e781-4ea5-8549-370b5719438e" providerId="ADAL" clId="{8A2A75B2-8855-4A22-BEE6-B28A035E13CF}" dt="2022-09-28T12:23:23.345" v="1534" actId="164"/>
          <ac:grpSpMkLst>
            <pc:docMk/>
            <pc:sldMk cId="2861729515" sldId="278"/>
            <ac:grpSpMk id="25" creationId="{98CA9991-860F-1427-94C2-75F12954E354}"/>
          </ac:grpSpMkLst>
        </pc:grpChg>
        <pc:grpChg chg="add del mod topLvl">
          <ac:chgData name="CAO THI TRIEU VI" userId="1a55d0bf-e781-4ea5-8549-370b5719438e" providerId="ADAL" clId="{8A2A75B2-8855-4A22-BEE6-B28A035E13CF}" dt="2022-09-28T12:23:01.565" v="1532" actId="478"/>
          <ac:grpSpMkLst>
            <pc:docMk/>
            <pc:sldMk cId="2861729515" sldId="278"/>
            <ac:grpSpMk id="31" creationId="{756DE5BF-39F5-422A-2B1D-811FB90CD9AD}"/>
          </ac:grpSpMkLst>
        </pc:grpChg>
        <pc:grpChg chg="del mod topLvl">
          <ac:chgData name="CAO THI TRIEU VI" userId="1a55d0bf-e781-4ea5-8549-370b5719438e" providerId="ADAL" clId="{8A2A75B2-8855-4A22-BEE6-B28A035E13CF}" dt="2022-09-28T12:22:37.825" v="1525" actId="478"/>
          <ac:grpSpMkLst>
            <pc:docMk/>
            <pc:sldMk cId="2861729515" sldId="278"/>
            <ac:grpSpMk id="37" creationId="{5A3394A3-94AC-F293-22E6-0BE522E72055}"/>
          </ac:grpSpMkLst>
        </pc:grpChg>
        <pc:grpChg chg="del mod topLvl">
          <ac:chgData name="CAO THI TRIEU VI" userId="1a55d0bf-e781-4ea5-8549-370b5719438e" providerId="ADAL" clId="{8A2A75B2-8855-4A22-BEE6-B28A035E13CF}" dt="2022-09-28T12:22:34.847" v="1523" actId="478"/>
          <ac:grpSpMkLst>
            <pc:docMk/>
            <pc:sldMk cId="2861729515" sldId="278"/>
            <ac:grpSpMk id="42" creationId="{769DFC7C-3E48-04D9-AFFB-63428516D891}"/>
          </ac:grpSpMkLst>
        </pc:grpChg>
        <pc:grpChg chg="del mod topLvl">
          <ac:chgData name="CAO THI TRIEU VI" userId="1a55d0bf-e781-4ea5-8549-370b5719438e" providerId="ADAL" clId="{8A2A75B2-8855-4A22-BEE6-B28A035E13CF}" dt="2022-09-28T12:22:29.245" v="1521" actId="478"/>
          <ac:grpSpMkLst>
            <pc:docMk/>
            <pc:sldMk cId="2861729515" sldId="278"/>
            <ac:grpSpMk id="47" creationId="{2843E534-671C-F1E5-FD0A-83749D54017B}"/>
          </ac:grpSpMkLst>
        </pc:grpChg>
        <pc:grpChg chg="mod">
          <ac:chgData name="CAO THI TRIEU VI" userId="1a55d0bf-e781-4ea5-8549-370b5719438e" providerId="ADAL" clId="{8A2A75B2-8855-4A22-BEE6-B28A035E13CF}" dt="2022-09-28T12:27:21.449" v="1624" actId="165"/>
          <ac:grpSpMkLst>
            <pc:docMk/>
            <pc:sldMk cId="2861729515" sldId="278"/>
            <ac:grpSpMk id="66" creationId="{21784FA0-8FB6-BD65-AB38-6BA80CD38AC4}"/>
          </ac:grpSpMkLst>
        </pc:grpChg>
        <pc:grpChg chg="mod">
          <ac:chgData name="CAO THI TRIEU VI" userId="1a55d0bf-e781-4ea5-8549-370b5719438e" providerId="ADAL" clId="{8A2A75B2-8855-4A22-BEE6-B28A035E13CF}" dt="2022-09-28T12:27:21.449" v="1624" actId="165"/>
          <ac:grpSpMkLst>
            <pc:docMk/>
            <pc:sldMk cId="2861729515" sldId="278"/>
            <ac:grpSpMk id="68" creationId="{1D62BAD8-E4D7-E192-8E45-0AD63AADF915}"/>
          </ac:grpSpMkLst>
        </pc:grpChg>
        <pc:grpChg chg="mod">
          <ac:chgData name="CAO THI TRIEU VI" userId="1a55d0bf-e781-4ea5-8549-370b5719438e" providerId="ADAL" clId="{8A2A75B2-8855-4A22-BEE6-B28A035E13CF}" dt="2022-09-28T12:24:56.659" v="1596" actId="1076"/>
          <ac:grpSpMkLst>
            <pc:docMk/>
            <pc:sldMk cId="2861729515" sldId="278"/>
            <ac:grpSpMk id="72" creationId="{1EF772A4-F77F-7198-9EF1-9C31DE9D9734}"/>
          </ac:grpSpMkLst>
        </pc:grpChg>
        <pc:grpChg chg="del">
          <ac:chgData name="CAO THI TRIEU VI" userId="1a55d0bf-e781-4ea5-8549-370b5719438e" providerId="ADAL" clId="{8A2A75B2-8855-4A22-BEE6-B28A035E13CF}" dt="2022-09-28T12:22:21.695" v="1519" actId="165"/>
          <ac:grpSpMkLst>
            <pc:docMk/>
            <pc:sldMk cId="2861729515" sldId="278"/>
            <ac:grpSpMk id="73" creationId="{84EB1F19-40C3-2217-A37A-FE2E0F1EE6BD}"/>
          </ac:grpSpMkLst>
        </pc:grpChg>
        <pc:grpChg chg="mod topLvl">
          <ac:chgData name="CAO THI TRIEU VI" userId="1a55d0bf-e781-4ea5-8549-370b5719438e" providerId="ADAL" clId="{8A2A75B2-8855-4A22-BEE6-B28A035E13CF}" dt="2022-09-28T15:10:18.335" v="2267" actId="1076"/>
          <ac:grpSpMkLst>
            <pc:docMk/>
            <pc:sldMk cId="2861729515" sldId="278"/>
            <ac:grpSpMk id="80" creationId="{FE63A194-2F53-06A0-D85B-E5AE7A65E306}"/>
          </ac:grpSpMkLst>
        </pc:grpChg>
        <pc:picChg chg="add del mod">
          <ac:chgData name="CAO THI TRIEU VI" userId="1a55d0bf-e781-4ea5-8549-370b5719438e" providerId="ADAL" clId="{8A2A75B2-8855-4A22-BEE6-B28A035E13CF}" dt="2022-09-28T15:09:49.478" v="2262" actId="478"/>
          <ac:picMkLst>
            <pc:docMk/>
            <pc:sldMk cId="2861729515" sldId="278"/>
            <ac:picMk id="9" creationId="{613C7F9E-772F-2AF1-212F-F98A45A209C4}"/>
          </ac:picMkLst>
        </pc:picChg>
        <pc:picChg chg="add del mod">
          <ac:chgData name="CAO THI TRIEU VI" userId="1a55d0bf-e781-4ea5-8549-370b5719438e" providerId="ADAL" clId="{8A2A75B2-8855-4A22-BEE6-B28A035E13CF}" dt="2022-09-28T15:09:51.077" v="2263" actId="478"/>
          <ac:picMkLst>
            <pc:docMk/>
            <pc:sldMk cId="2861729515" sldId="278"/>
            <ac:picMk id="10" creationId="{77EE1DE7-80EE-4A2E-3EE6-8AC32FFF96BE}"/>
          </ac:picMkLst>
        </pc:picChg>
        <pc:cxnChg chg="mod">
          <ac:chgData name="CAO THI TRIEU VI" userId="1a55d0bf-e781-4ea5-8549-370b5719438e" providerId="ADAL" clId="{8A2A75B2-8855-4A22-BEE6-B28A035E13CF}" dt="2022-09-28T12:27:21.449" v="1624" actId="165"/>
          <ac:cxnSpMkLst>
            <pc:docMk/>
            <pc:sldMk cId="2861729515" sldId="278"/>
            <ac:cxnSpMk id="69" creationId="{71B6491D-15F7-E1FA-84EB-407B2EDE3168}"/>
          </ac:cxnSpMkLst>
        </pc:cxnChg>
        <pc:cxnChg chg="mod">
          <ac:chgData name="CAO THI TRIEU VI" userId="1a55d0bf-e781-4ea5-8549-370b5719438e" providerId="ADAL" clId="{8A2A75B2-8855-4A22-BEE6-B28A035E13CF}" dt="2022-09-28T12:27:21.449" v="1624" actId="165"/>
          <ac:cxnSpMkLst>
            <pc:docMk/>
            <pc:sldMk cId="2861729515" sldId="278"/>
            <ac:cxnSpMk id="70" creationId="{3A9810D1-192C-9F25-F44D-7817922FDEBC}"/>
          </ac:cxnSpMkLst>
        </pc:cxnChg>
        <pc:cxnChg chg="mod">
          <ac:chgData name="CAO THI TRIEU VI" userId="1a55d0bf-e781-4ea5-8549-370b5719438e" providerId="ADAL" clId="{8A2A75B2-8855-4A22-BEE6-B28A035E13CF}" dt="2022-09-28T12:27:21.449" v="1624" actId="165"/>
          <ac:cxnSpMkLst>
            <pc:docMk/>
            <pc:sldMk cId="2861729515" sldId="278"/>
            <ac:cxnSpMk id="71" creationId="{A7DA6450-559D-81A4-CC71-45FCF49D460A}"/>
          </ac:cxnSpMkLst>
        </pc:cxnChg>
      </pc:sldChg>
      <pc:sldChg chg="addSp delSp modSp add mod modTransition delAnim modAnim">
        <pc:chgData name="CAO THI TRIEU VI" userId="1a55d0bf-e781-4ea5-8549-370b5719438e" providerId="ADAL" clId="{8A2A75B2-8855-4A22-BEE6-B28A035E13CF}" dt="2022-09-28T15:51:00.158" v="3762"/>
        <pc:sldMkLst>
          <pc:docMk/>
          <pc:sldMk cId="869484053" sldId="279"/>
        </pc:sldMkLst>
        <pc:spChg chg="mod">
          <ac:chgData name="CAO THI TRIEU VI" userId="1a55d0bf-e781-4ea5-8549-370b5719438e" providerId="ADAL" clId="{8A2A75B2-8855-4A22-BEE6-B28A035E13CF}" dt="2022-09-28T15:13:30.193" v="2503" actId="1076"/>
          <ac:spMkLst>
            <pc:docMk/>
            <pc:sldMk cId="869484053" sldId="279"/>
            <ac:spMk id="2" creationId="{B1E4F083-A695-4279-DC24-F0791F0FB24C}"/>
          </ac:spMkLst>
        </pc:spChg>
        <pc:spChg chg="add del mod">
          <ac:chgData name="CAO THI TRIEU VI" userId="1a55d0bf-e781-4ea5-8549-370b5719438e" providerId="ADAL" clId="{8A2A75B2-8855-4A22-BEE6-B28A035E13CF}" dt="2022-09-28T12:30:02.976" v="1640"/>
          <ac:spMkLst>
            <pc:docMk/>
            <pc:sldMk cId="869484053" sldId="279"/>
            <ac:spMk id="5" creationId="{B1A3565D-FFD3-3DFF-82F3-4E521E807C90}"/>
          </ac:spMkLst>
        </pc:spChg>
        <pc:spChg chg="add mod">
          <ac:chgData name="CAO THI TRIEU VI" userId="1a55d0bf-e781-4ea5-8549-370b5719438e" providerId="ADAL" clId="{8A2A75B2-8855-4A22-BEE6-B28A035E13CF}" dt="2022-09-28T15:14:53.243" v="2535" actId="20577"/>
          <ac:spMkLst>
            <pc:docMk/>
            <pc:sldMk cId="869484053" sldId="279"/>
            <ac:spMk id="5" creationId="{E854D1E9-BC3A-7EEB-E0EB-01D142C31BB2}"/>
          </ac:spMkLst>
        </pc:spChg>
        <pc:spChg chg="mod">
          <ac:chgData name="CAO THI TRIEU VI" userId="1a55d0bf-e781-4ea5-8549-370b5719438e" providerId="ADAL" clId="{8A2A75B2-8855-4A22-BEE6-B28A035E13CF}" dt="2022-09-28T12:30:12.316" v="1641"/>
          <ac:spMkLst>
            <pc:docMk/>
            <pc:sldMk cId="869484053" sldId="279"/>
            <ac:spMk id="12" creationId="{A2D1818D-AB7A-7435-2E5C-D15FCE6EF9CF}"/>
          </ac:spMkLst>
        </pc:spChg>
        <pc:spChg chg="mod">
          <ac:chgData name="CAO THI TRIEU VI" userId="1a55d0bf-e781-4ea5-8549-370b5719438e" providerId="ADAL" clId="{8A2A75B2-8855-4A22-BEE6-B28A035E13CF}" dt="2022-09-28T12:30:12.316" v="1641"/>
          <ac:spMkLst>
            <pc:docMk/>
            <pc:sldMk cId="869484053" sldId="279"/>
            <ac:spMk id="13" creationId="{396AB415-43FF-AA03-3D52-C75CE6FD4D19}"/>
          </ac:spMkLst>
        </pc:spChg>
        <pc:spChg chg="add mod">
          <ac:chgData name="CAO THI TRIEU VI" userId="1a55d0bf-e781-4ea5-8549-370b5719438e" providerId="ADAL" clId="{8A2A75B2-8855-4A22-BEE6-B28A035E13CF}" dt="2022-09-28T12:32:56.682" v="1663" actId="1076"/>
          <ac:spMkLst>
            <pc:docMk/>
            <pc:sldMk cId="869484053" sldId="279"/>
            <ac:spMk id="17" creationId="{51E38B45-5676-9C81-5213-809AA2E03EAC}"/>
          </ac:spMkLst>
        </pc:spChg>
        <pc:spChg chg="mod">
          <ac:chgData name="CAO THI TRIEU VI" userId="1a55d0bf-e781-4ea5-8549-370b5719438e" providerId="ADAL" clId="{8A2A75B2-8855-4A22-BEE6-B28A035E13CF}" dt="2022-09-28T12:33:18.412" v="1667" actId="20577"/>
          <ac:spMkLst>
            <pc:docMk/>
            <pc:sldMk cId="869484053" sldId="279"/>
            <ac:spMk id="19" creationId="{8B4A90FA-92AC-EAA5-03A9-7F34F7DB110F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20" creationId="{628F7776-F0B1-3BCC-C691-0A8BEBA77BC4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21" creationId="{C1E08C1E-5647-9BE2-18F4-4A9EC54A5521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22" creationId="{3AD44689-C84A-A864-5376-AFBA575015BA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23" creationId="{19633379-296E-AA0A-9510-623D5B820E00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26" creationId="{E7BD4A4A-070A-0F6E-C301-61D896D5E90D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27" creationId="{74503801-8AEF-938B-30A0-2C9BF815B2F9}"/>
          </ac:spMkLst>
        </pc:spChg>
        <pc:spChg chg="add 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28" creationId="{2B7BB6C0-61B8-2947-679C-2B90C1D2196E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29" creationId="{4BA36E2C-EF16-1389-E71F-8A048F5AEBA6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30" creationId="{C970E5AD-D9E4-9254-C75D-F145D09BA6C9}"/>
          </ac:spMkLst>
        </pc:spChg>
        <pc:spChg chg="add 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31" creationId="{21F72639-4E9C-1617-687B-E61F86E0E3AB}"/>
          </ac:spMkLst>
        </pc:spChg>
        <pc:spChg chg="add 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32" creationId="{7B106BAF-B453-1BCB-04B3-1A6858FBCC17}"/>
          </ac:spMkLst>
        </pc:spChg>
        <pc:spChg chg="add 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33" creationId="{698FC618-D5DB-C044-1DD2-75A40694519A}"/>
          </ac:spMkLst>
        </pc:spChg>
        <pc:spChg chg="add mod">
          <ac:chgData name="CAO THI TRIEU VI" userId="1a55d0bf-e781-4ea5-8549-370b5719438e" providerId="ADAL" clId="{8A2A75B2-8855-4A22-BEE6-B28A035E13CF}" dt="2022-09-28T12:33:07.692" v="1664" actId="1076"/>
          <ac:spMkLst>
            <pc:docMk/>
            <pc:sldMk cId="869484053" sldId="279"/>
            <ac:spMk id="34" creationId="{6CA3DBFB-CF03-A3E8-A15D-408EBCFD6064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35" creationId="{41605FAB-B1F2-8A47-1492-E33C5A7FC3C4}"/>
          </ac:spMkLst>
        </pc:spChg>
        <pc:spChg chg="add mod">
          <ac:chgData name="CAO THI TRIEU VI" userId="1a55d0bf-e781-4ea5-8549-370b5719438e" providerId="ADAL" clId="{8A2A75B2-8855-4A22-BEE6-B28A035E13CF}" dt="2022-09-28T12:33:07.692" v="1664" actId="1076"/>
          <ac:spMkLst>
            <pc:docMk/>
            <pc:sldMk cId="869484053" sldId="279"/>
            <ac:spMk id="36" creationId="{A0423722-F805-62D9-DC1E-8DD39F80AB3C}"/>
          </ac:spMkLst>
        </pc:spChg>
        <pc:spChg chg="add mod">
          <ac:chgData name="CAO THI TRIEU VI" userId="1a55d0bf-e781-4ea5-8549-370b5719438e" providerId="ADAL" clId="{8A2A75B2-8855-4A22-BEE6-B28A035E13CF}" dt="2022-09-28T15:15:12.627" v="2575" actId="20577"/>
          <ac:spMkLst>
            <pc:docMk/>
            <pc:sldMk cId="869484053" sldId="279"/>
            <ac:spMk id="37" creationId="{8F08B5AA-EFF5-B7EE-E13C-4ACBBA87BE6F}"/>
          </ac:spMkLst>
        </pc:spChg>
        <pc:spChg chg="add mod">
          <ac:chgData name="CAO THI TRIEU VI" userId="1a55d0bf-e781-4ea5-8549-370b5719438e" providerId="ADAL" clId="{8A2A75B2-8855-4A22-BEE6-B28A035E13CF}" dt="2022-09-28T15:15:23.091" v="2618" actId="20577"/>
          <ac:spMkLst>
            <pc:docMk/>
            <pc:sldMk cId="869484053" sldId="279"/>
            <ac:spMk id="38" creationId="{11F210DF-8137-7AAF-52AF-2E58D03EEA00}"/>
          </ac:spMkLst>
        </pc:spChg>
        <pc:spChg chg="add mod">
          <ac:chgData name="CAO THI TRIEU VI" userId="1a55d0bf-e781-4ea5-8549-370b5719438e" providerId="ADAL" clId="{8A2A75B2-8855-4A22-BEE6-B28A035E13CF}" dt="2022-09-28T15:15:40.244" v="2680" actId="20577"/>
          <ac:spMkLst>
            <pc:docMk/>
            <pc:sldMk cId="869484053" sldId="279"/>
            <ac:spMk id="39" creationId="{CD74E3B8-5C3D-69F1-F8BF-3D375C681270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55" creationId="{03CAF5E7-5D3E-C5C8-A96F-FBC7A8FEF509}"/>
          </ac:spMkLst>
        </pc:spChg>
        <pc:spChg chg="mod">
          <ac:chgData name="CAO THI TRIEU VI" userId="1a55d0bf-e781-4ea5-8549-370b5719438e" providerId="ADAL" clId="{8A2A75B2-8855-4A22-BEE6-B28A035E13CF}" dt="2022-09-28T12:32:52.852" v="1661"/>
          <ac:spMkLst>
            <pc:docMk/>
            <pc:sldMk cId="869484053" sldId="279"/>
            <ac:spMk id="56" creationId="{00220C8A-07F8-FCD6-1ABD-AAED524B8DB3}"/>
          </ac:spMkLst>
        </pc:spChg>
        <pc:spChg chg="mod">
          <ac:chgData name="CAO THI TRIEU VI" userId="1a55d0bf-e781-4ea5-8549-370b5719438e" providerId="ADAL" clId="{8A2A75B2-8855-4A22-BEE6-B28A035E13CF}" dt="2022-09-28T12:33:28.212" v="1670" actId="20577"/>
          <ac:spMkLst>
            <pc:docMk/>
            <pc:sldMk cId="869484053" sldId="279"/>
            <ac:spMk id="62" creationId="{DE7C17C2-0930-66A2-61CD-E3E209ED34E6}"/>
          </ac:spMkLst>
        </pc:spChg>
        <pc:spChg chg="mod">
          <ac:chgData name="CAO THI TRIEU VI" userId="1a55d0bf-e781-4ea5-8549-370b5719438e" providerId="ADAL" clId="{8A2A75B2-8855-4A22-BEE6-B28A035E13CF}" dt="2022-09-28T15:13:42.837" v="2505" actId="1076"/>
          <ac:spMkLst>
            <pc:docMk/>
            <pc:sldMk cId="869484053" sldId="279"/>
            <ac:spMk id="64" creationId="{25E3F6EC-AC1C-F4F7-9C8B-0863D54EFA2B}"/>
          </ac:spMkLst>
        </pc:spChg>
        <pc:spChg chg="mod">
          <ac:chgData name="CAO THI TRIEU VI" userId="1a55d0bf-e781-4ea5-8549-370b5719438e" providerId="ADAL" clId="{8A2A75B2-8855-4A22-BEE6-B28A035E13CF}" dt="2022-09-28T15:13:42.837" v="2505" actId="1076"/>
          <ac:spMkLst>
            <pc:docMk/>
            <pc:sldMk cId="869484053" sldId="279"/>
            <ac:spMk id="65" creationId="{AD529CB7-05F4-C184-084C-FF40AF4765A8}"/>
          </ac:spMkLst>
        </pc:spChg>
        <pc:spChg chg="mod">
          <ac:chgData name="CAO THI TRIEU VI" userId="1a55d0bf-e781-4ea5-8549-370b5719438e" providerId="ADAL" clId="{8A2A75B2-8855-4A22-BEE6-B28A035E13CF}" dt="2022-09-28T15:13:42.837" v="2505" actId="1076"/>
          <ac:spMkLst>
            <pc:docMk/>
            <pc:sldMk cId="869484053" sldId="279"/>
            <ac:spMk id="67" creationId="{6018467E-1133-3D61-B9D6-58F48D9CC2F3}"/>
          </ac:spMkLst>
        </pc:spChg>
        <pc:spChg chg="mod">
          <ac:chgData name="CAO THI TRIEU VI" userId="1a55d0bf-e781-4ea5-8549-370b5719438e" providerId="ADAL" clId="{8A2A75B2-8855-4A22-BEE6-B28A035E13CF}" dt="2022-09-28T15:14:22.139" v="2513" actId="1076"/>
          <ac:spMkLst>
            <pc:docMk/>
            <pc:sldMk cId="869484053" sldId="279"/>
            <ac:spMk id="81" creationId="{F051A006-CED7-41FC-CFA0-967AAB75907A}"/>
          </ac:spMkLst>
        </pc:spChg>
        <pc:grpChg chg="mod">
          <ac:chgData name="CAO THI TRIEU VI" userId="1a55d0bf-e781-4ea5-8549-370b5719438e" providerId="ADAL" clId="{8A2A75B2-8855-4A22-BEE6-B28A035E13CF}" dt="2022-09-28T12:32:52.852" v="1661"/>
          <ac:grpSpMkLst>
            <pc:docMk/>
            <pc:sldMk cId="869484053" sldId="279"/>
            <ac:grpSpMk id="3" creationId="{8015C2E2-6319-51BE-A36C-3D95205E6E09}"/>
          </ac:grpSpMkLst>
        </pc:grpChg>
        <pc:grpChg chg="mod">
          <ac:chgData name="CAO THI TRIEU VI" userId="1a55d0bf-e781-4ea5-8549-370b5719438e" providerId="ADAL" clId="{8A2A75B2-8855-4A22-BEE6-B28A035E13CF}" dt="2022-09-28T15:13:35.472" v="2504" actId="1076"/>
          <ac:grpSpMkLst>
            <pc:docMk/>
            <pc:sldMk cId="869484053" sldId="279"/>
            <ac:grpSpMk id="4" creationId="{00C201D6-EED5-838C-0A4A-28643DA16F54}"/>
          </ac:grpSpMkLst>
        </pc:grpChg>
        <pc:grpChg chg="del">
          <ac:chgData name="CAO THI TRIEU VI" userId="1a55d0bf-e781-4ea5-8549-370b5719438e" providerId="ADAL" clId="{8A2A75B2-8855-4A22-BEE6-B28A035E13CF}" dt="2022-09-28T12:29:46.696" v="1638" actId="478"/>
          <ac:grpSpMkLst>
            <pc:docMk/>
            <pc:sldMk cId="869484053" sldId="279"/>
            <ac:grpSpMk id="6" creationId="{038B81D7-66AF-BFA4-E834-A3D90C442739}"/>
          </ac:grpSpMkLst>
        </pc:grpChg>
        <pc:grpChg chg="add del mod">
          <ac:chgData name="CAO THI TRIEU VI" userId="1a55d0bf-e781-4ea5-8549-370b5719438e" providerId="ADAL" clId="{8A2A75B2-8855-4A22-BEE6-B28A035E13CF}" dt="2022-09-28T15:13:20.835" v="2499" actId="478"/>
          <ac:grpSpMkLst>
            <pc:docMk/>
            <pc:sldMk cId="869484053" sldId="279"/>
            <ac:grpSpMk id="11" creationId="{70313FC3-2711-488B-5C90-3C2B6811CC16}"/>
          </ac:grpSpMkLst>
        </pc:grpChg>
        <pc:grpChg chg="mod">
          <ac:chgData name="CAO THI TRIEU VI" userId="1a55d0bf-e781-4ea5-8549-370b5719438e" providerId="ADAL" clId="{8A2A75B2-8855-4A22-BEE6-B28A035E13CF}" dt="2022-09-28T12:32:52.852" v="1661"/>
          <ac:grpSpMkLst>
            <pc:docMk/>
            <pc:sldMk cId="869484053" sldId="279"/>
            <ac:grpSpMk id="24" creationId="{71B21CB5-9B77-0103-50EB-F450466491AE}"/>
          </ac:grpSpMkLst>
        </pc:grpChg>
        <pc:grpChg chg="mod">
          <ac:chgData name="CAO THI TRIEU VI" userId="1a55d0bf-e781-4ea5-8549-370b5719438e" providerId="ADAL" clId="{8A2A75B2-8855-4A22-BEE6-B28A035E13CF}" dt="2022-09-28T12:32:52.852" v="1661"/>
          <ac:grpSpMkLst>
            <pc:docMk/>
            <pc:sldMk cId="869484053" sldId="279"/>
            <ac:grpSpMk id="25" creationId="{98CA9991-860F-1427-94C2-75F12954E354}"/>
          </ac:grpSpMkLst>
        </pc:grpChg>
        <pc:grpChg chg="mod">
          <ac:chgData name="CAO THI TRIEU VI" userId="1a55d0bf-e781-4ea5-8549-370b5719438e" providerId="ADAL" clId="{8A2A75B2-8855-4A22-BEE6-B28A035E13CF}" dt="2022-09-28T15:13:42.837" v="2505" actId="1076"/>
          <ac:grpSpMkLst>
            <pc:docMk/>
            <pc:sldMk cId="869484053" sldId="279"/>
            <ac:grpSpMk id="80" creationId="{FE63A194-2F53-06A0-D85B-E5AE7A65E306}"/>
          </ac:grpSpMkLst>
        </pc:grpChg>
        <pc:picChg chg="del">
          <ac:chgData name="CAO THI TRIEU VI" userId="1a55d0bf-e781-4ea5-8549-370b5719438e" providerId="ADAL" clId="{8A2A75B2-8855-4A22-BEE6-B28A035E13CF}" dt="2022-09-28T12:30:22.336" v="1645" actId="478"/>
          <ac:picMkLst>
            <pc:docMk/>
            <pc:sldMk cId="869484053" sldId="279"/>
            <ac:picMk id="9" creationId="{613C7F9E-772F-2AF1-212F-F98A45A209C4}"/>
          </ac:picMkLst>
        </pc:picChg>
        <pc:picChg chg="del">
          <ac:chgData name="CAO THI TRIEU VI" userId="1a55d0bf-e781-4ea5-8549-370b5719438e" providerId="ADAL" clId="{8A2A75B2-8855-4A22-BEE6-B28A035E13CF}" dt="2022-09-28T12:30:23.648" v="1646" actId="478"/>
          <ac:picMkLst>
            <pc:docMk/>
            <pc:sldMk cId="869484053" sldId="279"/>
            <ac:picMk id="10" creationId="{77EE1DE7-80EE-4A2E-3EE6-8AC32FFF96BE}"/>
          </ac:picMkLst>
        </pc:picChg>
        <pc:picChg chg="add del mod">
          <ac:chgData name="CAO THI TRIEU VI" userId="1a55d0bf-e781-4ea5-8549-370b5719438e" providerId="ADAL" clId="{8A2A75B2-8855-4A22-BEE6-B28A035E13CF}" dt="2022-09-28T15:13:21.615" v="2500" actId="478"/>
          <ac:picMkLst>
            <pc:docMk/>
            <pc:sldMk cId="869484053" sldId="279"/>
            <ac:picMk id="14" creationId="{8E7B7DD3-D849-7955-3CF2-3B0C328E41E9}"/>
          </ac:picMkLst>
        </pc:picChg>
        <pc:picChg chg="add del mod">
          <ac:chgData name="CAO THI TRIEU VI" userId="1a55d0bf-e781-4ea5-8549-370b5719438e" providerId="ADAL" clId="{8A2A75B2-8855-4A22-BEE6-B28A035E13CF}" dt="2022-09-28T15:13:22.141" v="2501" actId="478"/>
          <ac:picMkLst>
            <pc:docMk/>
            <pc:sldMk cId="869484053" sldId="279"/>
            <ac:picMk id="15" creationId="{330204A8-509F-D3C8-EF6F-FD72F1C72539}"/>
          </ac:picMkLst>
        </pc:picChg>
      </pc:sldChg>
      <pc:sldChg chg="addSp delSp modSp add mod modTransition delAnim modAnim">
        <pc:chgData name="CAO THI TRIEU VI" userId="1a55d0bf-e781-4ea5-8549-370b5719438e" providerId="ADAL" clId="{8A2A75B2-8855-4A22-BEE6-B28A035E13CF}" dt="2022-09-28T15:51:02.293" v="3763"/>
        <pc:sldMkLst>
          <pc:docMk/>
          <pc:sldMk cId="2590046166" sldId="280"/>
        </pc:sldMkLst>
        <pc:spChg chg="mod">
          <ac:chgData name="CAO THI TRIEU VI" userId="1a55d0bf-e781-4ea5-8549-370b5719438e" providerId="ADAL" clId="{8A2A75B2-8855-4A22-BEE6-B28A035E13CF}" dt="2022-09-28T12:36:38.497" v="1719" actId="1076"/>
          <ac:spMkLst>
            <pc:docMk/>
            <pc:sldMk cId="2590046166" sldId="280"/>
            <ac:spMk id="2" creationId="{B1E4F083-A695-4279-DC24-F0791F0FB24C}"/>
          </ac:spMkLst>
        </pc:spChg>
        <pc:spChg chg="mod">
          <ac:chgData name="CAO THI TRIEU VI" userId="1a55d0bf-e781-4ea5-8549-370b5719438e" providerId="ADAL" clId="{8A2A75B2-8855-4A22-BEE6-B28A035E13CF}" dt="2022-09-28T12:35:00.702" v="1699"/>
          <ac:spMkLst>
            <pc:docMk/>
            <pc:sldMk cId="2590046166" sldId="280"/>
            <ac:spMk id="6" creationId="{8FA94463-DE9B-54A4-FD1A-2AEA3CDCACE2}"/>
          </ac:spMkLst>
        </pc:spChg>
        <pc:spChg chg="mod">
          <ac:chgData name="CAO THI TRIEU VI" userId="1a55d0bf-e781-4ea5-8549-370b5719438e" providerId="ADAL" clId="{8A2A75B2-8855-4A22-BEE6-B28A035E13CF}" dt="2022-09-28T12:35:00.702" v="1699"/>
          <ac:spMkLst>
            <pc:docMk/>
            <pc:sldMk cId="2590046166" sldId="280"/>
            <ac:spMk id="7" creationId="{12009104-65AA-3464-098A-F83B334A104E}"/>
          </ac:spMkLst>
        </pc:spChg>
        <pc:spChg chg="add mod">
          <ac:chgData name="CAO THI TRIEU VI" userId="1a55d0bf-e781-4ea5-8549-370b5719438e" providerId="ADAL" clId="{8A2A75B2-8855-4A22-BEE6-B28A035E13CF}" dt="2022-09-28T15:17:04.267" v="2710" actId="20577"/>
          <ac:spMkLst>
            <pc:docMk/>
            <pc:sldMk cId="2590046166" sldId="280"/>
            <ac:spMk id="8" creationId="{302EAB31-2DA1-E109-6820-3A89D2F9DDAE}"/>
          </ac:spMkLst>
        </pc:spChg>
        <pc:spChg chg="add del mod">
          <ac:chgData name="CAO THI TRIEU VI" userId="1a55d0bf-e781-4ea5-8549-370b5719438e" providerId="ADAL" clId="{8A2A75B2-8855-4A22-BEE6-B28A035E13CF}" dt="2022-09-28T12:37:05.531" v="1723" actId="478"/>
          <ac:spMkLst>
            <pc:docMk/>
            <pc:sldMk cId="2590046166" sldId="280"/>
            <ac:spMk id="8" creationId="{A555760A-6F9D-A482-8FBD-E7C8E41742D0}"/>
          </ac:spMkLst>
        </pc:spChg>
        <pc:spChg chg="add del mod">
          <ac:chgData name="CAO THI TRIEU VI" userId="1a55d0bf-e781-4ea5-8549-370b5719438e" providerId="ADAL" clId="{8A2A75B2-8855-4A22-BEE6-B28A035E13CF}" dt="2022-09-28T12:37:05.531" v="1723" actId="478"/>
          <ac:spMkLst>
            <pc:docMk/>
            <pc:sldMk cId="2590046166" sldId="280"/>
            <ac:spMk id="9" creationId="{BDCB1E99-52D6-3FBA-973C-28849E6030BA}"/>
          </ac:spMkLst>
        </pc:spChg>
        <pc:spChg chg="add mod">
          <ac:chgData name="CAO THI TRIEU VI" userId="1a55d0bf-e781-4ea5-8549-370b5719438e" providerId="ADAL" clId="{8A2A75B2-8855-4A22-BEE6-B28A035E13CF}" dt="2022-09-28T12:36:55.541" v="1722" actId="1076"/>
          <ac:spMkLst>
            <pc:docMk/>
            <pc:sldMk cId="2590046166" sldId="280"/>
            <ac:spMk id="10" creationId="{E80A9EC5-5F10-4993-4F78-0DB7B5BEAE09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17" creationId="{51E38B45-5676-9C81-5213-809AA2E03EAC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19" creationId="{8B4A90FA-92AC-EAA5-03A9-7F34F7DB110F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20" creationId="{628F7776-F0B1-3BCC-C691-0A8BEBA77BC4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21" creationId="{C1E08C1E-5647-9BE2-18F4-4A9EC54A5521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22" creationId="{3AD44689-C84A-A864-5376-AFBA575015BA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23" creationId="{19633379-296E-AA0A-9510-623D5B820E00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26" creationId="{E7BD4A4A-070A-0F6E-C301-61D896D5E90D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27" creationId="{74503801-8AEF-938B-30A0-2C9BF815B2F9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28" creationId="{2B7BB6C0-61B8-2947-679C-2B90C1D2196E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29" creationId="{4BA36E2C-EF16-1389-E71F-8A048F5AEBA6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30" creationId="{C970E5AD-D9E4-9254-C75D-F145D09BA6C9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31" creationId="{21F72639-4E9C-1617-687B-E61F86E0E3AB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32" creationId="{7B106BAF-B453-1BCB-04B3-1A6858FBCC17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33" creationId="{698FC618-D5DB-C044-1DD2-75A40694519A}"/>
          </ac:spMkLst>
        </pc:spChg>
        <pc:spChg chg="mod">
          <ac:chgData name="CAO THI TRIEU VI" userId="1a55d0bf-e781-4ea5-8549-370b5719438e" providerId="ADAL" clId="{8A2A75B2-8855-4A22-BEE6-B28A035E13CF}" dt="2022-09-28T12:37:27.571" v="1727" actId="1076"/>
          <ac:spMkLst>
            <pc:docMk/>
            <pc:sldMk cId="2590046166" sldId="280"/>
            <ac:spMk id="34" creationId="{6CA3DBFB-CF03-A3E8-A15D-408EBCFD6064}"/>
          </ac:spMkLst>
        </pc:spChg>
        <pc:spChg chg="mod">
          <ac:chgData name="CAO THI TRIEU VI" userId="1a55d0bf-e781-4ea5-8549-370b5719438e" providerId="ADAL" clId="{8A2A75B2-8855-4A22-BEE6-B28A035E13CF}" dt="2022-09-28T12:37:21.522" v="1726" actId="1076"/>
          <ac:spMkLst>
            <pc:docMk/>
            <pc:sldMk cId="2590046166" sldId="280"/>
            <ac:spMk id="35" creationId="{41605FAB-B1F2-8A47-1492-E33C5A7FC3C4}"/>
          </ac:spMkLst>
        </pc:spChg>
        <pc:spChg chg="del mod">
          <ac:chgData name="CAO THI TRIEU VI" userId="1a55d0bf-e781-4ea5-8549-370b5719438e" providerId="ADAL" clId="{8A2A75B2-8855-4A22-BEE6-B28A035E13CF}" dt="2022-09-28T12:37:13.261" v="1725" actId="478"/>
          <ac:spMkLst>
            <pc:docMk/>
            <pc:sldMk cId="2590046166" sldId="280"/>
            <ac:spMk id="36" creationId="{A0423722-F805-62D9-DC1E-8DD39F80AB3C}"/>
          </ac:spMkLst>
        </pc:spChg>
        <pc:spChg chg="add del mod">
          <ac:chgData name="CAO THI TRIEU VI" userId="1a55d0bf-e781-4ea5-8549-370b5719438e" providerId="ADAL" clId="{8A2A75B2-8855-4A22-BEE6-B28A035E13CF}" dt="2022-09-28T12:37:05.531" v="1723" actId="478"/>
          <ac:spMkLst>
            <pc:docMk/>
            <pc:sldMk cId="2590046166" sldId="280"/>
            <ac:spMk id="37" creationId="{E0F78E45-3E84-BB92-D34B-AB7DDC1E6B86}"/>
          </ac:spMkLst>
        </pc:spChg>
        <pc:spChg chg="add 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38" creationId="{63D2FCD3-01A0-46A0-9B7C-51D7312FEEFB}"/>
          </ac:spMkLst>
        </pc:spChg>
        <pc:spChg chg="add mod">
          <ac:chgData name="CAO THI TRIEU VI" userId="1a55d0bf-e781-4ea5-8549-370b5719438e" providerId="ADAL" clId="{8A2A75B2-8855-4A22-BEE6-B28A035E13CF}" dt="2022-09-28T12:36:55.541" v="1722" actId="1076"/>
          <ac:spMkLst>
            <pc:docMk/>
            <pc:sldMk cId="2590046166" sldId="280"/>
            <ac:spMk id="39" creationId="{B3B337C9-B98D-D6FA-3B7D-326B08033A5D}"/>
          </ac:spMkLst>
        </pc:spChg>
        <pc:spChg chg="add mod">
          <ac:chgData name="CAO THI TRIEU VI" userId="1a55d0bf-e781-4ea5-8549-370b5719438e" providerId="ADAL" clId="{8A2A75B2-8855-4A22-BEE6-B28A035E13CF}" dt="2022-09-28T12:36:55.541" v="1722" actId="1076"/>
          <ac:spMkLst>
            <pc:docMk/>
            <pc:sldMk cId="2590046166" sldId="280"/>
            <ac:spMk id="40" creationId="{FDDE30EC-B3A6-6507-A885-F8A260F9B29E}"/>
          </ac:spMkLst>
        </pc:spChg>
        <pc:spChg chg="add mod">
          <ac:chgData name="CAO THI TRIEU VI" userId="1a55d0bf-e781-4ea5-8549-370b5719438e" providerId="ADAL" clId="{8A2A75B2-8855-4A22-BEE6-B28A035E13CF}" dt="2022-09-28T12:36:55.541" v="1722" actId="1076"/>
          <ac:spMkLst>
            <pc:docMk/>
            <pc:sldMk cId="2590046166" sldId="280"/>
            <ac:spMk id="41" creationId="{E1A909DD-6BB6-AEA4-2685-FCB49CA3B546}"/>
          </ac:spMkLst>
        </pc:spChg>
        <pc:spChg chg="add mod">
          <ac:chgData name="CAO THI TRIEU VI" userId="1a55d0bf-e781-4ea5-8549-370b5719438e" providerId="ADAL" clId="{8A2A75B2-8855-4A22-BEE6-B28A035E13CF}" dt="2022-09-28T15:17:14.939" v="2748" actId="20577"/>
          <ac:spMkLst>
            <pc:docMk/>
            <pc:sldMk cId="2590046166" sldId="280"/>
            <ac:spMk id="44" creationId="{5AD5360E-0BA7-906A-A197-F78B1CD71E0A}"/>
          </ac:spMkLst>
        </pc:spChg>
        <pc:spChg chg="add mod">
          <ac:chgData name="CAO THI TRIEU VI" userId="1a55d0bf-e781-4ea5-8549-370b5719438e" providerId="ADAL" clId="{8A2A75B2-8855-4A22-BEE6-B28A035E13CF}" dt="2022-09-28T15:17:24.896" v="2792" actId="20577"/>
          <ac:spMkLst>
            <pc:docMk/>
            <pc:sldMk cId="2590046166" sldId="280"/>
            <ac:spMk id="45" creationId="{E626DF96-5499-14DE-66B4-686092AA4058}"/>
          </ac:spMkLst>
        </pc:spChg>
        <pc:spChg chg="add mod">
          <ac:chgData name="CAO THI TRIEU VI" userId="1a55d0bf-e781-4ea5-8549-370b5719438e" providerId="ADAL" clId="{8A2A75B2-8855-4A22-BEE6-B28A035E13CF}" dt="2022-09-28T15:17:31.868" v="2822" actId="20577"/>
          <ac:spMkLst>
            <pc:docMk/>
            <pc:sldMk cId="2590046166" sldId="280"/>
            <ac:spMk id="46" creationId="{C9837D13-2C68-23AD-692E-A92E9549BA46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55" creationId="{03CAF5E7-5D3E-C5C8-A96F-FBC7A8FEF509}"/>
          </ac:spMkLst>
        </pc:spChg>
        <pc:spChg chg="mod">
          <ac:chgData name="CAO THI TRIEU VI" userId="1a55d0bf-e781-4ea5-8549-370b5719438e" providerId="ADAL" clId="{8A2A75B2-8855-4A22-BEE6-B28A035E13CF}" dt="2022-09-28T12:36:51.341" v="1721" actId="571"/>
          <ac:spMkLst>
            <pc:docMk/>
            <pc:sldMk cId="2590046166" sldId="280"/>
            <ac:spMk id="56" creationId="{00220C8A-07F8-FCD6-1ABD-AAED524B8DB3}"/>
          </ac:spMkLst>
        </pc:spChg>
        <pc:spChg chg="mod">
          <ac:chgData name="CAO THI TRIEU VI" userId="1a55d0bf-e781-4ea5-8549-370b5719438e" providerId="ADAL" clId="{8A2A75B2-8855-4A22-BEE6-B28A035E13CF}" dt="2022-09-28T12:37:38.724" v="1729" actId="20577"/>
          <ac:spMkLst>
            <pc:docMk/>
            <pc:sldMk cId="2590046166" sldId="280"/>
            <ac:spMk id="62" creationId="{DE7C17C2-0930-66A2-61CD-E3E209ED34E6}"/>
          </ac:spMkLst>
        </pc:spChg>
        <pc:spChg chg="mod">
          <ac:chgData name="CAO THI TRIEU VI" userId="1a55d0bf-e781-4ea5-8549-370b5719438e" providerId="ADAL" clId="{8A2A75B2-8855-4A22-BEE6-B28A035E13CF}" dt="2022-09-28T15:16:08.184" v="2685" actId="1076"/>
          <ac:spMkLst>
            <pc:docMk/>
            <pc:sldMk cId="2590046166" sldId="280"/>
            <ac:spMk id="64" creationId="{25E3F6EC-AC1C-F4F7-9C8B-0863D54EFA2B}"/>
          </ac:spMkLst>
        </pc:spChg>
        <pc:spChg chg="mod">
          <ac:chgData name="CAO THI TRIEU VI" userId="1a55d0bf-e781-4ea5-8549-370b5719438e" providerId="ADAL" clId="{8A2A75B2-8855-4A22-BEE6-B28A035E13CF}" dt="2022-09-28T15:16:08.184" v="2685" actId="1076"/>
          <ac:spMkLst>
            <pc:docMk/>
            <pc:sldMk cId="2590046166" sldId="280"/>
            <ac:spMk id="65" creationId="{AD529CB7-05F4-C184-084C-FF40AF4765A8}"/>
          </ac:spMkLst>
        </pc:spChg>
        <pc:spChg chg="mod">
          <ac:chgData name="CAO THI TRIEU VI" userId="1a55d0bf-e781-4ea5-8549-370b5719438e" providerId="ADAL" clId="{8A2A75B2-8855-4A22-BEE6-B28A035E13CF}" dt="2022-09-28T15:16:08.184" v="2685" actId="1076"/>
          <ac:spMkLst>
            <pc:docMk/>
            <pc:sldMk cId="2590046166" sldId="280"/>
            <ac:spMk id="67" creationId="{6018467E-1133-3D61-B9D6-58F48D9CC2F3}"/>
          </ac:spMkLst>
        </pc:spChg>
        <pc:spChg chg="mod">
          <ac:chgData name="CAO THI TRIEU VI" userId="1a55d0bf-e781-4ea5-8549-370b5719438e" providerId="ADAL" clId="{8A2A75B2-8855-4A22-BEE6-B28A035E13CF}" dt="2022-09-28T15:16:32.616" v="2691" actId="14100"/>
          <ac:spMkLst>
            <pc:docMk/>
            <pc:sldMk cId="2590046166" sldId="280"/>
            <ac:spMk id="81" creationId="{F051A006-CED7-41FC-CFA0-967AAB75907A}"/>
          </ac:spMkLst>
        </pc:spChg>
        <pc:grpChg chg="mod">
          <ac:chgData name="CAO THI TRIEU VI" userId="1a55d0bf-e781-4ea5-8549-370b5719438e" providerId="ADAL" clId="{8A2A75B2-8855-4A22-BEE6-B28A035E13CF}" dt="2022-09-28T12:36:51.341" v="1721" actId="571"/>
          <ac:grpSpMkLst>
            <pc:docMk/>
            <pc:sldMk cId="2590046166" sldId="280"/>
            <ac:grpSpMk id="3" creationId="{8015C2E2-6319-51BE-A36C-3D95205E6E09}"/>
          </ac:grpSpMkLst>
        </pc:grpChg>
        <pc:grpChg chg="mod">
          <ac:chgData name="CAO THI TRIEU VI" userId="1a55d0bf-e781-4ea5-8549-370b5719438e" providerId="ADAL" clId="{8A2A75B2-8855-4A22-BEE6-B28A035E13CF}" dt="2022-09-28T15:15:58.407" v="2684" actId="1076"/>
          <ac:grpSpMkLst>
            <pc:docMk/>
            <pc:sldMk cId="2590046166" sldId="280"/>
            <ac:grpSpMk id="4" creationId="{00C201D6-EED5-838C-0A4A-28643DA16F54}"/>
          </ac:grpSpMkLst>
        </pc:grpChg>
        <pc:grpChg chg="add del mod">
          <ac:chgData name="CAO THI TRIEU VI" userId="1a55d0bf-e781-4ea5-8549-370b5719438e" providerId="ADAL" clId="{8A2A75B2-8855-4A22-BEE6-B28A035E13CF}" dt="2022-09-28T15:15:52.993" v="2681" actId="478"/>
          <ac:grpSpMkLst>
            <pc:docMk/>
            <pc:sldMk cId="2590046166" sldId="280"/>
            <ac:grpSpMk id="5" creationId="{735EEB5A-7961-BDA3-6A51-703E88D49496}"/>
          </ac:grpSpMkLst>
        </pc:grpChg>
        <pc:grpChg chg="del">
          <ac:chgData name="CAO THI TRIEU VI" userId="1a55d0bf-e781-4ea5-8549-370b5719438e" providerId="ADAL" clId="{8A2A75B2-8855-4A22-BEE6-B28A035E13CF}" dt="2022-09-28T12:34:34.382" v="1698" actId="478"/>
          <ac:grpSpMkLst>
            <pc:docMk/>
            <pc:sldMk cId="2590046166" sldId="280"/>
            <ac:grpSpMk id="11" creationId="{70313FC3-2711-488B-5C90-3C2B6811CC16}"/>
          </ac:grpSpMkLst>
        </pc:grpChg>
        <pc:grpChg chg="mod">
          <ac:chgData name="CAO THI TRIEU VI" userId="1a55d0bf-e781-4ea5-8549-370b5719438e" providerId="ADAL" clId="{8A2A75B2-8855-4A22-BEE6-B28A035E13CF}" dt="2022-09-28T12:36:51.341" v="1721" actId="571"/>
          <ac:grpSpMkLst>
            <pc:docMk/>
            <pc:sldMk cId="2590046166" sldId="280"/>
            <ac:grpSpMk id="24" creationId="{71B21CB5-9B77-0103-50EB-F450466491AE}"/>
          </ac:grpSpMkLst>
        </pc:grpChg>
        <pc:grpChg chg="mod">
          <ac:chgData name="CAO THI TRIEU VI" userId="1a55d0bf-e781-4ea5-8549-370b5719438e" providerId="ADAL" clId="{8A2A75B2-8855-4A22-BEE6-B28A035E13CF}" dt="2022-09-28T12:36:51.341" v="1721" actId="571"/>
          <ac:grpSpMkLst>
            <pc:docMk/>
            <pc:sldMk cId="2590046166" sldId="280"/>
            <ac:grpSpMk id="25" creationId="{98CA9991-860F-1427-94C2-75F12954E354}"/>
          </ac:grpSpMkLst>
        </pc:grpChg>
        <pc:grpChg chg="mod">
          <ac:chgData name="CAO THI TRIEU VI" userId="1a55d0bf-e781-4ea5-8549-370b5719438e" providerId="ADAL" clId="{8A2A75B2-8855-4A22-BEE6-B28A035E13CF}" dt="2022-09-28T15:16:08.184" v="2685" actId="1076"/>
          <ac:grpSpMkLst>
            <pc:docMk/>
            <pc:sldMk cId="2590046166" sldId="280"/>
            <ac:grpSpMk id="80" creationId="{FE63A194-2F53-06A0-D85B-E5AE7A65E306}"/>
          </ac:grpSpMkLst>
        </pc:grpChg>
        <pc:picChg chg="del">
          <ac:chgData name="CAO THI TRIEU VI" userId="1a55d0bf-e781-4ea5-8549-370b5719438e" providerId="ADAL" clId="{8A2A75B2-8855-4A22-BEE6-B28A035E13CF}" dt="2022-09-28T12:38:23.051" v="1764" actId="478"/>
          <ac:picMkLst>
            <pc:docMk/>
            <pc:sldMk cId="2590046166" sldId="280"/>
            <ac:picMk id="14" creationId="{8E7B7DD3-D849-7955-3CF2-3B0C328E41E9}"/>
          </ac:picMkLst>
        </pc:picChg>
        <pc:picChg chg="del">
          <ac:chgData name="CAO THI TRIEU VI" userId="1a55d0bf-e781-4ea5-8549-370b5719438e" providerId="ADAL" clId="{8A2A75B2-8855-4A22-BEE6-B28A035E13CF}" dt="2022-09-28T12:38:22.426" v="1763" actId="478"/>
          <ac:picMkLst>
            <pc:docMk/>
            <pc:sldMk cId="2590046166" sldId="280"/>
            <ac:picMk id="15" creationId="{330204A8-509F-D3C8-EF6F-FD72F1C72539}"/>
          </ac:picMkLst>
        </pc:picChg>
        <pc:picChg chg="add del mod">
          <ac:chgData name="CAO THI TRIEU VI" userId="1a55d0bf-e781-4ea5-8549-370b5719438e" providerId="ADAL" clId="{8A2A75B2-8855-4A22-BEE6-B28A035E13CF}" dt="2022-09-28T15:15:53.678" v="2682" actId="478"/>
          <ac:picMkLst>
            <pc:docMk/>
            <pc:sldMk cId="2590046166" sldId="280"/>
            <ac:picMk id="42" creationId="{00A93302-835E-22AC-52F3-BE6884C4CD9C}"/>
          </ac:picMkLst>
        </pc:picChg>
        <pc:picChg chg="add del mod">
          <ac:chgData name="CAO THI TRIEU VI" userId="1a55d0bf-e781-4ea5-8549-370b5719438e" providerId="ADAL" clId="{8A2A75B2-8855-4A22-BEE6-B28A035E13CF}" dt="2022-09-28T15:15:54.821" v="2683" actId="478"/>
          <ac:picMkLst>
            <pc:docMk/>
            <pc:sldMk cId="2590046166" sldId="280"/>
            <ac:picMk id="43" creationId="{7D2D9126-4E17-52AE-4349-84B740A49C41}"/>
          </ac:picMkLst>
        </pc:picChg>
      </pc:sldChg>
      <pc:sldChg chg="addSp delSp modSp add mod modTransition addAnim delAnim modAnim">
        <pc:chgData name="CAO THI TRIEU VI" userId="1a55d0bf-e781-4ea5-8549-370b5719438e" providerId="ADAL" clId="{8A2A75B2-8855-4A22-BEE6-B28A035E13CF}" dt="2022-09-28T15:51:06.849" v="3764"/>
        <pc:sldMkLst>
          <pc:docMk/>
          <pc:sldMk cId="2676163082" sldId="281"/>
        </pc:sldMkLst>
        <pc:spChg chg="add mod">
          <ac:chgData name="CAO THI TRIEU VI" userId="1a55d0bf-e781-4ea5-8549-370b5719438e" providerId="ADAL" clId="{8A2A75B2-8855-4A22-BEE6-B28A035E13CF}" dt="2022-09-28T15:37:05.409" v="3417" actId="20577"/>
          <ac:spMkLst>
            <pc:docMk/>
            <pc:sldMk cId="2676163082" sldId="281"/>
            <ac:spMk id="5" creationId="{8662672D-3293-1FF8-C01B-3A0061FFCDE5}"/>
          </ac:spMkLst>
        </pc:spChg>
        <pc:spChg chg="mod topLvl">
          <ac:chgData name="CAO THI TRIEU VI" userId="1a55d0bf-e781-4ea5-8549-370b5719438e" providerId="ADAL" clId="{8A2A75B2-8855-4A22-BEE6-B28A035E13CF}" dt="2022-09-28T12:46:15.997" v="1804" actId="164"/>
          <ac:spMkLst>
            <pc:docMk/>
            <pc:sldMk cId="2676163082" sldId="281"/>
            <ac:spMk id="6" creationId="{8FA94463-DE9B-54A4-FD1A-2AEA3CDCACE2}"/>
          </ac:spMkLst>
        </pc:spChg>
        <pc:spChg chg="mod topLvl">
          <ac:chgData name="CAO THI TRIEU VI" userId="1a55d0bf-e781-4ea5-8549-370b5719438e" providerId="ADAL" clId="{8A2A75B2-8855-4A22-BEE6-B28A035E13CF}" dt="2022-09-28T12:46:15.997" v="1804" actId="164"/>
          <ac:spMkLst>
            <pc:docMk/>
            <pc:sldMk cId="2676163082" sldId="281"/>
            <ac:spMk id="7" creationId="{12009104-65AA-3464-098A-F83B334A104E}"/>
          </ac:spMkLst>
        </pc:spChg>
        <pc:spChg chg="add 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9" creationId="{BEC91BFF-FB71-2719-A640-867A887B8224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10" creationId="{E80A9EC5-5F10-4993-4F78-0DB7B5BEAE09}"/>
          </ac:spMkLst>
        </pc:spChg>
        <pc:spChg chg="add 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11" creationId="{39CA74CF-3DA9-9C0A-8242-F01760E7E303}"/>
          </ac:spMkLst>
        </pc:spChg>
        <pc:spChg chg="add 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12" creationId="{2A2ED06F-E2FA-F4C5-35C4-6EF79827AE92}"/>
          </ac:spMkLst>
        </pc:spChg>
        <pc:spChg chg="add 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13" creationId="{23953146-05D7-EDCF-7788-DCFFE76F12FB}"/>
          </ac:spMkLst>
        </pc:spChg>
        <pc:spChg chg="add 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14" creationId="{10E647D4-A5DF-5B14-0EE7-076EEEBB8918}"/>
          </ac:spMkLst>
        </pc:spChg>
        <pc:spChg chg="add 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15" creationId="{04905607-50D3-7FBE-7722-870D2BAD4302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17" creationId="{51E38B45-5676-9C81-5213-809AA2E03EAC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19" creationId="{8B4A90FA-92AC-EAA5-03A9-7F34F7DB110F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20" creationId="{628F7776-F0B1-3BCC-C691-0A8BEBA77BC4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21" creationId="{C1E08C1E-5647-9BE2-18F4-4A9EC54A5521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22" creationId="{3AD44689-C84A-A864-5376-AFBA575015BA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23" creationId="{19633379-296E-AA0A-9510-623D5B820E00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26" creationId="{E7BD4A4A-070A-0F6E-C301-61D896D5E90D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27" creationId="{74503801-8AEF-938B-30A0-2C9BF815B2F9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28" creationId="{2B7BB6C0-61B8-2947-679C-2B90C1D2196E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29" creationId="{4BA36E2C-EF16-1389-E71F-8A048F5AEBA6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30" creationId="{C970E5AD-D9E4-9254-C75D-F145D09BA6C9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31" creationId="{21F72639-4E9C-1617-687B-E61F86E0E3AB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32" creationId="{7B106BAF-B453-1BCB-04B3-1A6858FBCC17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33" creationId="{698FC618-D5DB-C044-1DD2-75A40694519A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34" creationId="{6CA3DBFB-CF03-A3E8-A15D-408EBCFD6064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35" creationId="{41605FAB-B1F2-8A47-1492-E33C5A7FC3C4}"/>
          </ac:spMkLst>
        </pc:spChg>
        <pc:spChg chg="add 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36" creationId="{430052DD-51BB-ECE8-88B0-4CDD374CC5EE}"/>
          </ac:spMkLst>
        </pc:spChg>
        <pc:spChg chg="add 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37" creationId="{0A848C0E-D575-4A85-E768-1BA9CA0D3282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38" creationId="{63D2FCD3-01A0-46A0-9B7C-51D7312FEEFB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39" creationId="{B3B337C9-B98D-D6FA-3B7D-326B08033A5D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40" creationId="{FDDE30EC-B3A6-6507-A885-F8A260F9B29E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41" creationId="{E1A909DD-6BB6-AEA4-2685-FCB49CA3B546}"/>
          </ac:spMkLst>
        </pc:spChg>
        <pc:spChg chg="add mod">
          <ac:chgData name="CAO THI TRIEU VI" userId="1a55d0bf-e781-4ea5-8549-370b5719438e" providerId="ADAL" clId="{8A2A75B2-8855-4A22-BEE6-B28A035E13CF}" dt="2022-09-28T12:48:07.065" v="1831" actId="1076"/>
          <ac:spMkLst>
            <pc:docMk/>
            <pc:sldMk cId="2676163082" sldId="281"/>
            <ac:spMk id="44" creationId="{54F46146-9FDA-74B1-51C5-5B20DC85140D}"/>
          </ac:spMkLst>
        </pc:spChg>
        <pc:spChg chg="add mod">
          <ac:chgData name="CAO THI TRIEU VI" userId="1a55d0bf-e781-4ea5-8549-370b5719438e" providerId="ADAL" clId="{8A2A75B2-8855-4A22-BEE6-B28A035E13CF}" dt="2022-09-28T12:48:07.065" v="1831" actId="1076"/>
          <ac:spMkLst>
            <pc:docMk/>
            <pc:sldMk cId="2676163082" sldId="281"/>
            <ac:spMk id="45" creationId="{DC8B3DC0-FC2B-52C0-CD62-985D219D3BE0}"/>
          </ac:spMkLst>
        </pc:spChg>
        <pc:spChg chg="add mod">
          <ac:chgData name="CAO THI TRIEU VI" userId="1a55d0bf-e781-4ea5-8549-370b5719438e" providerId="ADAL" clId="{8A2A75B2-8855-4A22-BEE6-B28A035E13CF}" dt="2022-09-28T15:19:18.235" v="2915" actId="20577"/>
          <ac:spMkLst>
            <pc:docMk/>
            <pc:sldMk cId="2676163082" sldId="281"/>
            <ac:spMk id="50" creationId="{60061CCD-9337-9D2C-C046-9C0FAC97EBB7}"/>
          </ac:spMkLst>
        </pc:spChg>
        <pc:spChg chg="add mod">
          <ac:chgData name="CAO THI TRIEU VI" userId="1a55d0bf-e781-4ea5-8549-370b5719438e" providerId="ADAL" clId="{8A2A75B2-8855-4A22-BEE6-B28A035E13CF}" dt="2022-09-28T15:19:27.893" v="2956" actId="20577"/>
          <ac:spMkLst>
            <pc:docMk/>
            <pc:sldMk cId="2676163082" sldId="281"/>
            <ac:spMk id="51" creationId="{5FD19526-2D45-29F7-4431-C7D5B330603D}"/>
          </ac:spMkLst>
        </pc:spChg>
        <pc:spChg chg="add mod">
          <ac:chgData name="CAO THI TRIEU VI" userId="1a55d0bf-e781-4ea5-8549-370b5719438e" providerId="ADAL" clId="{8A2A75B2-8855-4A22-BEE6-B28A035E13CF}" dt="2022-09-28T15:19:37.569" v="2992" actId="20577"/>
          <ac:spMkLst>
            <pc:docMk/>
            <pc:sldMk cId="2676163082" sldId="281"/>
            <ac:spMk id="52" creationId="{1D4A712B-20E3-5AD2-8208-EBE5E9CAD4F2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55" creationId="{03CAF5E7-5D3E-C5C8-A96F-FBC7A8FEF509}"/>
          </ac:spMkLst>
        </pc:spChg>
        <pc:spChg chg="mod">
          <ac:chgData name="CAO THI TRIEU VI" userId="1a55d0bf-e781-4ea5-8549-370b5719438e" providerId="ADAL" clId="{8A2A75B2-8855-4A22-BEE6-B28A035E13CF}" dt="2022-09-28T12:48:04.685" v="1830"/>
          <ac:spMkLst>
            <pc:docMk/>
            <pc:sldMk cId="2676163082" sldId="281"/>
            <ac:spMk id="56" creationId="{00220C8A-07F8-FCD6-1ABD-AAED524B8DB3}"/>
          </ac:spMkLst>
        </pc:spChg>
        <pc:spChg chg="mod">
          <ac:chgData name="CAO THI TRIEU VI" userId="1a55d0bf-e781-4ea5-8549-370b5719438e" providerId="ADAL" clId="{8A2A75B2-8855-4A22-BEE6-B28A035E13CF}" dt="2022-09-28T12:51:20.292" v="1854" actId="20577"/>
          <ac:spMkLst>
            <pc:docMk/>
            <pc:sldMk cId="2676163082" sldId="281"/>
            <ac:spMk id="62" creationId="{DE7C17C2-0930-66A2-61CD-E3E209ED34E6}"/>
          </ac:spMkLst>
        </pc:spChg>
        <pc:spChg chg="mod">
          <ac:chgData name="CAO THI TRIEU VI" userId="1a55d0bf-e781-4ea5-8549-370b5719438e" providerId="ADAL" clId="{8A2A75B2-8855-4A22-BEE6-B28A035E13CF}" dt="2022-09-28T15:18:01.977" v="2827" actId="1076"/>
          <ac:spMkLst>
            <pc:docMk/>
            <pc:sldMk cId="2676163082" sldId="281"/>
            <ac:spMk id="64" creationId="{25E3F6EC-AC1C-F4F7-9C8B-0863D54EFA2B}"/>
          </ac:spMkLst>
        </pc:spChg>
        <pc:spChg chg="mod">
          <ac:chgData name="CAO THI TRIEU VI" userId="1a55d0bf-e781-4ea5-8549-370b5719438e" providerId="ADAL" clId="{8A2A75B2-8855-4A22-BEE6-B28A035E13CF}" dt="2022-09-28T15:18:01.977" v="2827" actId="1076"/>
          <ac:spMkLst>
            <pc:docMk/>
            <pc:sldMk cId="2676163082" sldId="281"/>
            <ac:spMk id="65" creationId="{AD529CB7-05F4-C184-084C-FF40AF4765A8}"/>
          </ac:spMkLst>
        </pc:spChg>
        <pc:spChg chg="mod">
          <ac:chgData name="CAO THI TRIEU VI" userId="1a55d0bf-e781-4ea5-8549-370b5719438e" providerId="ADAL" clId="{8A2A75B2-8855-4A22-BEE6-B28A035E13CF}" dt="2022-09-28T15:18:01.977" v="2827" actId="1076"/>
          <ac:spMkLst>
            <pc:docMk/>
            <pc:sldMk cId="2676163082" sldId="281"/>
            <ac:spMk id="67" creationId="{6018467E-1133-3D61-B9D6-58F48D9CC2F3}"/>
          </ac:spMkLst>
        </pc:spChg>
        <pc:spChg chg="mod">
          <ac:chgData name="CAO THI TRIEU VI" userId="1a55d0bf-e781-4ea5-8549-370b5719438e" providerId="ADAL" clId="{8A2A75B2-8855-4A22-BEE6-B28A035E13CF}" dt="2022-09-28T15:18:26.487" v="2833" actId="1076"/>
          <ac:spMkLst>
            <pc:docMk/>
            <pc:sldMk cId="2676163082" sldId="281"/>
            <ac:spMk id="81" creationId="{F051A006-CED7-41FC-CFA0-967AAB75907A}"/>
          </ac:spMkLst>
        </pc:spChg>
        <pc:grpChg chg="mod">
          <ac:chgData name="CAO THI TRIEU VI" userId="1a55d0bf-e781-4ea5-8549-370b5719438e" providerId="ADAL" clId="{8A2A75B2-8855-4A22-BEE6-B28A035E13CF}" dt="2022-09-28T12:48:04.685" v="1830"/>
          <ac:grpSpMkLst>
            <pc:docMk/>
            <pc:sldMk cId="2676163082" sldId="281"/>
            <ac:grpSpMk id="3" creationId="{8015C2E2-6319-51BE-A36C-3D95205E6E09}"/>
          </ac:grpSpMkLst>
        </pc:grpChg>
        <pc:grpChg chg="mod">
          <ac:chgData name="CAO THI TRIEU VI" userId="1a55d0bf-e781-4ea5-8549-370b5719438e" providerId="ADAL" clId="{8A2A75B2-8855-4A22-BEE6-B28A035E13CF}" dt="2022-09-28T15:17:56.719" v="2826" actId="1076"/>
          <ac:grpSpMkLst>
            <pc:docMk/>
            <pc:sldMk cId="2676163082" sldId="281"/>
            <ac:grpSpMk id="4" creationId="{00C201D6-EED5-838C-0A4A-28643DA16F54}"/>
          </ac:grpSpMkLst>
        </pc:grpChg>
        <pc:grpChg chg="del">
          <ac:chgData name="CAO THI TRIEU VI" userId="1a55d0bf-e781-4ea5-8549-370b5719438e" providerId="ADAL" clId="{8A2A75B2-8855-4A22-BEE6-B28A035E13CF}" dt="2022-09-28T12:45:28.887" v="1770" actId="165"/>
          <ac:grpSpMkLst>
            <pc:docMk/>
            <pc:sldMk cId="2676163082" sldId="281"/>
            <ac:grpSpMk id="5" creationId="{735EEB5A-7961-BDA3-6A51-703E88D49496}"/>
          </ac:grpSpMkLst>
        </pc:grpChg>
        <pc:grpChg chg="add del mod">
          <ac:chgData name="CAO THI TRIEU VI" userId="1a55d0bf-e781-4ea5-8549-370b5719438e" providerId="ADAL" clId="{8A2A75B2-8855-4A22-BEE6-B28A035E13CF}" dt="2022-09-28T15:17:50.915" v="2823" actId="478"/>
          <ac:grpSpMkLst>
            <pc:docMk/>
            <pc:sldMk cId="2676163082" sldId="281"/>
            <ac:grpSpMk id="8" creationId="{E0B9F9DB-D28E-BCCD-2CEB-928C4BE5BF1A}"/>
          </ac:grpSpMkLst>
        </pc:grpChg>
        <pc:grpChg chg="mod">
          <ac:chgData name="CAO THI TRIEU VI" userId="1a55d0bf-e781-4ea5-8549-370b5719438e" providerId="ADAL" clId="{8A2A75B2-8855-4A22-BEE6-B28A035E13CF}" dt="2022-09-28T12:48:04.685" v="1830"/>
          <ac:grpSpMkLst>
            <pc:docMk/>
            <pc:sldMk cId="2676163082" sldId="281"/>
            <ac:grpSpMk id="24" creationId="{71B21CB5-9B77-0103-50EB-F450466491AE}"/>
          </ac:grpSpMkLst>
        </pc:grpChg>
        <pc:grpChg chg="mod">
          <ac:chgData name="CAO THI TRIEU VI" userId="1a55d0bf-e781-4ea5-8549-370b5719438e" providerId="ADAL" clId="{8A2A75B2-8855-4A22-BEE6-B28A035E13CF}" dt="2022-09-28T12:48:04.685" v="1830"/>
          <ac:grpSpMkLst>
            <pc:docMk/>
            <pc:sldMk cId="2676163082" sldId="281"/>
            <ac:grpSpMk id="25" creationId="{98CA9991-860F-1427-94C2-75F12954E354}"/>
          </ac:grpSpMkLst>
        </pc:grpChg>
        <pc:grpChg chg="mod">
          <ac:chgData name="CAO THI TRIEU VI" userId="1a55d0bf-e781-4ea5-8549-370b5719438e" providerId="ADAL" clId="{8A2A75B2-8855-4A22-BEE6-B28A035E13CF}" dt="2022-09-28T15:18:01.977" v="2827" actId="1076"/>
          <ac:grpSpMkLst>
            <pc:docMk/>
            <pc:sldMk cId="2676163082" sldId="281"/>
            <ac:grpSpMk id="80" creationId="{FE63A194-2F53-06A0-D85B-E5AE7A65E306}"/>
          </ac:grpSpMkLst>
        </pc:grpChg>
        <pc:picChg chg="add del">
          <ac:chgData name="CAO THI TRIEU VI" userId="1a55d0bf-e781-4ea5-8549-370b5719438e" providerId="ADAL" clId="{8A2A75B2-8855-4A22-BEE6-B28A035E13CF}" dt="2022-09-28T12:49:48.822" v="1837" actId="478"/>
          <ac:picMkLst>
            <pc:docMk/>
            <pc:sldMk cId="2676163082" sldId="281"/>
            <ac:picMk id="42" creationId="{00A93302-835E-22AC-52F3-BE6884C4CD9C}"/>
          </ac:picMkLst>
        </pc:picChg>
        <pc:picChg chg="add del">
          <ac:chgData name="CAO THI TRIEU VI" userId="1a55d0bf-e781-4ea5-8549-370b5719438e" providerId="ADAL" clId="{8A2A75B2-8855-4A22-BEE6-B28A035E13CF}" dt="2022-09-28T12:49:47.397" v="1836" actId="478"/>
          <ac:picMkLst>
            <pc:docMk/>
            <pc:sldMk cId="2676163082" sldId="281"/>
            <ac:picMk id="43" creationId="{7D2D9126-4E17-52AE-4349-84B740A49C41}"/>
          </ac:picMkLst>
        </pc:picChg>
        <pc:picChg chg="add del mod">
          <ac:chgData name="CAO THI TRIEU VI" userId="1a55d0bf-e781-4ea5-8549-370b5719438e" providerId="ADAL" clId="{8A2A75B2-8855-4A22-BEE6-B28A035E13CF}" dt="2022-09-28T15:17:52.839" v="2825" actId="478"/>
          <ac:picMkLst>
            <pc:docMk/>
            <pc:sldMk cId="2676163082" sldId="281"/>
            <ac:picMk id="47" creationId="{73866E6D-74BD-F9BC-E7BC-1919EEAC7005}"/>
          </ac:picMkLst>
        </pc:picChg>
        <pc:picChg chg="add del mod">
          <ac:chgData name="CAO THI TRIEU VI" userId="1a55d0bf-e781-4ea5-8549-370b5719438e" providerId="ADAL" clId="{8A2A75B2-8855-4A22-BEE6-B28A035E13CF}" dt="2022-09-28T15:17:52.090" v="2824" actId="478"/>
          <ac:picMkLst>
            <pc:docMk/>
            <pc:sldMk cId="2676163082" sldId="281"/>
            <ac:picMk id="49" creationId="{9FCA28A3-DA9D-F9D6-479E-AC6056878223}"/>
          </ac:picMkLst>
        </pc:picChg>
      </pc:sldChg>
      <pc:sldChg chg="modSp add ord modAnim">
        <pc:chgData name="CAO THI TRIEU VI" userId="1a55d0bf-e781-4ea5-8549-370b5719438e" providerId="ADAL" clId="{8A2A75B2-8855-4A22-BEE6-B28A035E13CF}" dt="2022-09-28T15:22:11.612" v="3024" actId="207"/>
        <pc:sldMkLst>
          <pc:docMk/>
          <pc:sldMk cId="2968616824" sldId="282"/>
        </pc:sldMkLst>
        <pc:spChg chg="mod">
          <ac:chgData name="CAO THI TRIEU VI" userId="1a55d0bf-e781-4ea5-8549-370b5719438e" providerId="ADAL" clId="{8A2A75B2-8855-4A22-BEE6-B28A035E13CF}" dt="2022-09-28T15:22:11.612" v="3024" actId="207"/>
          <ac:spMkLst>
            <pc:docMk/>
            <pc:sldMk cId="2968616824" sldId="282"/>
            <ac:spMk id="3" creationId="{298C7135-6524-B6E1-A3B6-74D77C79B8DC}"/>
          </ac:spMkLst>
        </pc:spChg>
      </pc:sldChg>
      <pc:sldChg chg="addSp delSp modSp add mod modTransition setBg delAnim modAnim">
        <pc:chgData name="CAO THI TRIEU VI" userId="1a55d0bf-e781-4ea5-8549-370b5719438e" providerId="ADAL" clId="{8A2A75B2-8855-4A22-BEE6-B28A035E13CF}" dt="2022-09-28T15:51:17.727" v="3765"/>
        <pc:sldMkLst>
          <pc:docMk/>
          <pc:sldMk cId="2983782387" sldId="325"/>
        </pc:sldMkLst>
        <pc:spChg chg="add mod">
          <ac:chgData name="CAO THI TRIEU VI" userId="1a55d0bf-e781-4ea5-8549-370b5719438e" providerId="ADAL" clId="{8A2A75B2-8855-4A22-BEE6-B28A035E13CF}" dt="2022-09-28T15:24:04.178" v="3052" actId="1076"/>
          <ac:spMkLst>
            <pc:docMk/>
            <pc:sldMk cId="2983782387" sldId="325"/>
            <ac:spMk id="9" creationId="{E026FE84-A6B8-4C85-955D-B20BA6518C99}"/>
          </ac:spMkLst>
        </pc:spChg>
        <pc:spChg chg="add mod">
          <ac:chgData name="CAO THI TRIEU VI" userId="1a55d0bf-e781-4ea5-8549-370b5719438e" providerId="ADAL" clId="{8A2A75B2-8855-4A22-BEE6-B28A035E13CF}" dt="2022-09-28T15:25:50.087" v="3065" actId="1076"/>
          <ac:spMkLst>
            <pc:docMk/>
            <pc:sldMk cId="2983782387" sldId="325"/>
            <ac:spMk id="10" creationId="{B922FCD1-D86C-7286-A1AA-72F67A979933}"/>
          </ac:spMkLst>
        </pc:spChg>
        <pc:spChg chg="add mod">
          <ac:chgData name="CAO THI TRIEU VI" userId="1a55d0bf-e781-4ea5-8549-370b5719438e" providerId="ADAL" clId="{8A2A75B2-8855-4A22-BEE6-B28A035E13CF}" dt="2022-09-28T15:25:50.087" v="3065" actId="1076"/>
          <ac:spMkLst>
            <pc:docMk/>
            <pc:sldMk cId="2983782387" sldId="325"/>
            <ac:spMk id="12" creationId="{4670A642-40B4-1453-90C4-23F8B404C9BD}"/>
          </ac:spMkLst>
        </pc:spChg>
        <pc:spChg chg="mod">
          <ac:chgData name="CAO THI TRIEU VI" userId="1a55d0bf-e781-4ea5-8549-370b5719438e" providerId="ADAL" clId="{8A2A75B2-8855-4A22-BEE6-B28A035E13CF}" dt="2022-09-28T15:24:31.497" v="3056" actId="20577"/>
          <ac:spMkLst>
            <pc:docMk/>
            <pc:sldMk cId="2983782387" sldId="325"/>
            <ac:spMk id="14" creationId="{00AD6919-CB88-AE2D-EC14-2F8AC606C449}"/>
          </ac:spMkLst>
        </pc:spChg>
        <pc:spChg chg="mod">
          <ac:chgData name="CAO THI TRIEU VI" userId="1a55d0bf-e781-4ea5-8549-370b5719438e" providerId="ADAL" clId="{8A2A75B2-8855-4A22-BEE6-B28A035E13CF}" dt="2022-09-28T15:24:33.686" v="3057" actId="20577"/>
          <ac:spMkLst>
            <pc:docMk/>
            <pc:sldMk cId="2983782387" sldId="325"/>
            <ac:spMk id="15" creationId="{BCF0ADA1-CB29-6374-7FA1-3A7CF7B64EA9}"/>
          </ac:spMkLst>
        </pc:spChg>
        <pc:spChg chg="del">
          <ac:chgData name="CAO THI TRIEU VI" userId="1a55d0bf-e781-4ea5-8549-370b5719438e" providerId="ADAL" clId="{8A2A75B2-8855-4A22-BEE6-B28A035E13CF}" dt="2022-09-28T15:22:54.559" v="3027" actId="478"/>
          <ac:spMkLst>
            <pc:docMk/>
            <pc:sldMk cId="2983782387" sldId="325"/>
            <ac:spMk id="22" creationId="{DFD1C42E-1211-D9DF-CE86-62FF57AB3D62}"/>
          </ac:spMkLst>
        </pc:spChg>
        <pc:spChg chg="del">
          <ac:chgData name="CAO THI TRIEU VI" userId="1a55d0bf-e781-4ea5-8549-370b5719438e" providerId="ADAL" clId="{8A2A75B2-8855-4A22-BEE6-B28A035E13CF}" dt="2022-09-28T15:22:56.363" v="3028" actId="478"/>
          <ac:spMkLst>
            <pc:docMk/>
            <pc:sldMk cId="2983782387" sldId="325"/>
            <ac:spMk id="23" creationId="{CE45A009-049B-EAB8-98A6-5B0293A7FAC7}"/>
          </ac:spMkLst>
        </pc:spChg>
        <pc:spChg chg="add mod">
          <ac:chgData name="CAO THI TRIEU VI" userId="1a55d0bf-e781-4ea5-8549-370b5719438e" providerId="ADAL" clId="{8A2A75B2-8855-4A22-BEE6-B28A035E13CF}" dt="2022-09-28T15:25:50.087" v="3065" actId="1076"/>
          <ac:spMkLst>
            <pc:docMk/>
            <pc:sldMk cId="2983782387" sldId="325"/>
            <ac:spMk id="24" creationId="{0E5E131D-BEB1-00D8-B25E-9EF2E4CEDA11}"/>
          </ac:spMkLst>
        </pc:spChg>
        <pc:spChg chg="del">
          <ac:chgData name="CAO THI TRIEU VI" userId="1a55d0bf-e781-4ea5-8549-370b5719438e" providerId="ADAL" clId="{8A2A75B2-8855-4A22-BEE6-B28A035E13CF}" dt="2022-09-28T15:22:58.232" v="3029" actId="478"/>
          <ac:spMkLst>
            <pc:docMk/>
            <pc:sldMk cId="2983782387" sldId="325"/>
            <ac:spMk id="25" creationId="{85F05A82-7089-0F39-EBB4-CC34737DA137}"/>
          </ac:spMkLst>
        </pc:spChg>
        <pc:spChg chg="add mod">
          <ac:chgData name="CAO THI TRIEU VI" userId="1a55d0bf-e781-4ea5-8549-370b5719438e" providerId="ADAL" clId="{8A2A75B2-8855-4A22-BEE6-B28A035E13CF}" dt="2022-09-28T15:26:31.739" v="3192" actId="20577"/>
          <ac:spMkLst>
            <pc:docMk/>
            <pc:sldMk cId="2983782387" sldId="325"/>
            <ac:spMk id="26" creationId="{E0F14950-602F-41B2-0DB1-914641B6F658}"/>
          </ac:spMkLst>
        </pc:spChg>
        <pc:spChg chg="add mod">
          <ac:chgData name="CAO THI TRIEU VI" userId="1a55d0bf-e781-4ea5-8549-370b5719438e" providerId="ADAL" clId="{8A2A75B2-8855-4A22-BEE6-B28A035E13CF}" dt="2022-09-28T15:26:04.125" v="3105" actId="20577"/>
          <ac:spMkLst>
            <pc:docMk/>
            <pc:sldMk cId="2983782387" sldId="325"/>
            <ac:spMk id="27" creationId="{9A19683A-6120-C778-F230-1E6CFB4E7B39}"/>
          </ac:spMkLst>
        </pc:spChg>
        <pc:spChg chg="add mod">
          <ac:chgData name="CAO THI TRIEU VI" userId="1a55d0bf-e781-4ea5-8549-370b5719438e" providerId="ADAL" clId="{8A2A75B2-8855-4A22-BEE6-B28A035E13CF}" dt="2022-09-28T15:26:14.557" v="3150" actId="20577"/>
          <ac:spMkLst>
            <pc:docMk/>
            <pc:sldMk cId="2983782387" sldId="325"/>
            <ac:spMk id="28" creationId="{FF9D7BBF-5C89-81BA-626E-A8FF446392DE}"/>
          </ac:spMkLst>
        </pc:spChg>
        <pc:spChg chg="del">
          <ac:chgData name="CAO THI TRIEU VI" userId="1a55d0bf-e781-4ea5-8549-370b5719438e" providerId="ADAL" clId="{8A2A75B2-8855-4A22-BEE6-B28A035E13CF}" dt="2022-09-28T15:22:59.403" v="3030" actId="478"/>
          <ac:spMkLst>
            <pc:docMk/>
            <pc:sldMk cId="2983782387" sldId="325"/>
            <ac:spMk id="29" creationId="{F972FF6D-6B83-B6DE-6220-0A009E48D0D8}"/>
          </ac:spMkLst>
        </pc:spChg>
        <pc:spChg chg="del">
          <ac:chgData name="CAO THI TRIEU VI" userId="1a55d0bf-e781-4ea5-8549-370b5719438e" providerId="ADAL" clId="{8A2A75B2-8855-4A22-BEE6-B28A035E13CF}" dt="2022-09-28T15:23:01.338" v="3031" actId="478"/>
          <ac:spMkLst>
            <pc:docMk/>
            <pc:sldMk cId="2983782387" sldId="325"/>
            <ac:spMk id="30" creationId="{091930C2-1E3A-533E-03C9-87BCD6E84330}"/>
          </ac:spMkLst>
        </pc:spChg>
        <pc:spChg chg="add mod">
          <ac:chgData name="CAO THI TRIEU VI" userId="1a55d0bf-e781-4ea5-8549-370b5719438e" providerId="ADAL" clId="{8A2A75B2-8855-4A22-BEE6-B28A035E13CF}" dt="2022-09-28T15:26:24.714" v="3182" actId="20577"/>
          <ac:spMkLst>
            <pc:docMk/>
            <pc:sldMk cId="2983782387" sldId="325"/>
            <ac:spMk id="31" creationId="{787C1565-B4AB-9B63-C6D9-006C1634C0BA}"/>
          </ac:spMkLst>
        </pc:spChg>
        <pc:spChg chg="del">
          <ac:chgData name="CAO THI TRIEU VI" userId="1a55d0bf-e781-4ea5-8549-370b5719438e" providerId="ADAL" clId="{8A2A75B2-8855-4A22-BEE6-B28A035E13CF}" dt="2022-09-28T15:23:02.180" v="3032" actId="478"/>
          <ac:spMkLst>
            <pc:docMk/>
            <pc:sldMk cId="2983782387" sldId="325"/>
            <ac:spMk id="32" creationId="{4BA9E6B8-17B1-2BC4-4CB8-73822A7C4BE0}"/>
          </ac:spMkLst>
        </pc:spChg>
        <pc:spChg chg="del">
          <ac:chgData name="CAO THI TRIEU VI" userId="1a55d0bf-e781-4ea5-8549-370b5719438e" providerId="ADAL" clId="{8A2A75B2-8855-4A22-BEE6-B28A035E13CF}" dt="2022-09-28T15:23:03.725" v="3033" actId="478"/>
          <ac:spMkLst>
            <pc:docMk/>
            <pc:sldMk cId="2983782387" sldId="325"/>
            <ac:spMk id="37" creationId="{33901CD2-3995-DBCB-A443-1FFA5CA6E313}"/>
          </ac:spMkLst>
        </pc:spChg>
        <pc:spChg chg="del">
          <ac:chgData name="CAO THI TRIEU VI" userId="1a55d0bf-e781-4ea5-8549-370b5719438e" providerId="ADAL" clId="{8A2A75B2-8855-4A22-BEE6-B28A035E13CF}" dt="2022-09-28T15:23:08.967" v="3036" actId="478"/>
          <ac:spMkLst>
            <pc:docMk/>
            <pc:sldMk cId="2983782387" sldId="325"/>
            <ac:spMk id="38" creationId="{83B741B9-376F-F4BC-3F10-892896A76826}"/>
          </ac:spMkLst>
        </pc:spChg>
        <pc:spChg chg="del">
          <ac:chgData name="CAO THI TRIEU VI" userId="1a55d0bf-e781-4ea5-8549-370b5719438e" providerId="ADAL" clId="{8A2A75B2-8855-4A22-BEE6-B28A035E13CF}" dt="2022-09-28T15:23:05.227" v="3034" actId="478"/>
          <ac:spMkLst>
            <pc:docMk/>
            <pc:sldMk cId="2983782387" sldId="325"/>
            <ac:spMk id="39" creationId="{DFEF2EF1-174D-2003-901A-CACD8D36A795}"/>
          </ac:spMkLst>
        </pc:spChg>
        <pc:spChg chg="del">
          <ac:chgData name="CAO THI TRIEU VI" userId="1a55d0bf-e781-4ea5-8549-370b5719438e" providerId="ADAL" clId="{8A2A75B2-8855-4A22-BEE6-B28A035E13CF}" dt="2022-09-28T15:23:07.251" v="3035" actId="478"/>
          <ac:spMkLst>
            <pc:docMk/>
            <pc:sldMk cId="2983782387" sldId="325"/>
            <ac:spMk id="40" creationId="{E8A4282C-75E5-E933-34F5-A605084D93F2}"/>
          </ac:spMkLst>
        </pc:spChg>
        <pc:grpChg chg="del">
          <ac:chgData name="CAO THI TRIEU VI" userId="1a55d0bf-e781-4ea5-8549-370b5719438e" providerId="ADAL" clId="{8A2A75B2-8855-4A22-BEE6-B28A035E13CF}" dt="2022-09-28T15:22:51.525" v="3026" actId="478"/>
          <ac:grpSpMkLst>
            <pc:docMk/>
            <pc:sldMk cId="2983782387" sldId="325"/>
            <ac:grpSpMk id="5" creationId="{483EB56A-B2B0-6A93-F058-9828EF390AF8}"/>
          </ac:grpSpMkLst>
        </pc:grpChg>
        <pc:grpChg chg="add mod">
          <ac:chgData name="CAO THI TRIEU VI" userId="1a55d0bf-e781-4ea5-8549-370b5719438e" providerId="ADAL" clId="{8A2A75B2-8855-4A22-BEE6-B28A035E13CF}" dt="2022-09-28T15:25:50.087" v="3065" actId="1076"/>
          <ac:grpSpMkLst>
            <pc:docMk/>
            <pc:sldMk cId="2983782387" sldId="325"/>
            <ac:grpSpMk id="13" creationId="{5714896C-1328-1FBB-F53D-EF056A5831C6}"/>
          </ac:grpSpMkLst>
        </pc:grpChg>
        <pc:grpChg chg="mod">
          <ac:chgData name="CAO THI TRIEU VI" userId="1a55d0bf-e781-4ea5-8549-370b5719438e" providerId="ADAL" clId="{8A2A75B2-8855-4A22-BEE6-B28A035E13CF}" dt="2022-09-28T15:24:17.378" v="3053"/>
          <ac:grpSpMkLst>
            <pc:docMk/>
            <pc:sldMk cId="2983782387" sldId="325"/>
            <ac:grpSpMk id="16" creationId="{550321CE-D873-8F01-AA64-768EB2F6449A}"/>
          </ac:grpSpMkLst>
        </pc:grpChg>
        <pc:grpChg chg="mod">
          <ac:chgData name="CAO THI TRIEU VI" userId="1a55d0bf-e781-4ea5-8549-370b5719438e" providerId="ADAL" clId="{8A2A75B2-8855-4A22-BEE6-B28A035E13CF}" dt="2022-09-28T15:24:17.378" v="3053"/>
          <ac:grpSpMkLst>
            <pc:docMk/>
            <pc:sldMk cId="2983782387" sldId="325"/>
            <ac:grpSpMk id="17" creationId="{B4438136-F834-9602-47B2-BFC8E9E65318}"/>
          </ac:grpSpMkLst>
        </pc:grpChg>
        <pc:picChg chg="add mod">
          <ac:chgData name="CAO THI TRIEU VI" userId="1a55d0bf-e781-4ea5-8549-370b5719438e" providerId="ADAL" clId="{8A2A75B2-8855-4A22-BEE6-B28A035E13CF}" dt="2022-09-28T15:26:58.192" v="3195" actId="1076"/>
          <ac:picMkLst>
            <pc:docMk/>
            <pc:sldMk cId="2983782387" sldId="325"/>
            <ac:picMk id="33" creationId="{C70BC83E-B0B5-F9A8-6BA5-6435F192C044}"/>
          </ac:picMkLst>
        </pc:picChg>
        <pc:cxnChg chg="mod">
          <ac:chgData name="CAO THI TRIEU VI" userId="1a55d0bf-e781-4ea5-8549-370b5719438e" providerId="ADAL" clId="{8A2A75B2-8855-4A22-BEE6-B28A035E13CF}" dt="2022-09-28T15:24:17.378" v="3053"/>
          <ac:cxnSpMkLst>
            <pc:docMk/>
            <pc:sldMk cId="2983782387" sldId="325"/>
            <ac:cxnSpMk id="18" creationId="{4441E91C-EA42-D573-640C-54A11BD9A97A}"/>
          </ac:cxnSpMkLst>
        </pc:cxnChg>
        <pc:cxnChg chg="mod">
          <ac:chgData name="CAO THI TRIEU VI" userId="1a55d0bf-e781-4ea5-8549-370b5719438e" providerId="ADAL" clId="{8A2A75B2-8855-4A22-BEE6-B28A035E13CF}" dt="2022-09-28T15:24:17.378" v="3053"/>
          <ac:cxnSpMkLst>
            <pc:docMk/>
            <pc:sldMk cId="2983782387" sldId="325"/>
            <ac:cxnSpMk id="19" creationId="{9C505A5A-21F9-88AD-3D1A-E00607C6C476}"/>
          </ac:cxnSpMkLst>
        </pc:cxnChg>
        <pc:cxnChg chg="mod">
          <ac:chgData name="CAO THI TRIEU VI" userId="1a55d0bf-e781-4ea5-8549-370b5719438e" providerId="ADAL" clId="{8A2A75B2-8855-4A22-BEE6-B28A035E13CF}" dt="2022-09-28T15:24:17.378" v="3053"/>
          <ac:cxnSpMkLst>
            <pc:docMk/>
            <pc:sldMk cId="2983782387" sldId="325"/>
            <ac:cxnSpMk id="20" creationId="{C4CCE3E9-4E1D-3AC3-90E6-4BF0D99D0C45}"/>
          </ac:cxnSpMkLst>
        </pc:cxnChg>
      </pc:sldChg>
      <pc:sldChg chg="addSp delSp modSp add mod modTransition setBg delAnim modAnim">
        <pc:chgData name="CAO THI TRIEU VI" userId="1a55d0bf-e781-4ea5-8549-370b5719438e" providerId="ADAL" clId="{8A2A75B2-8855-4A22-BEE6-B28A035E13CF}" dt="2022-09-28T15:51:22.861" v="3766"/>
        <pc:sldMkLst>
          <pc:docMk/>
          <pc:sldMk cId="1117310983" sldId="331"/>
        </pc:sldMkLst>
        <pc:spChg chg="del">
          <ac:chgData name="CAO THI TRIEU VI" userId="1a55d0bf-e781-4ea5-8549-370b5719438e" providerId="ADAL" clId="{8A2A75B2-8855-4A22-BEE6-B28A035E13CF}" dt="2022-09-28T15:32:30.240" v="3209" actId="478"/>
          <ac:spMkLst>
            <pc:docMk/>
            <pc:sldMk cId="1117310983" sldId="331"/>
            <ac:spMk id="9" creationId="{F2382664-1331-39DD-88A0-52EA02B6CF34}"/>
          </ac:spMkLst>
        </pc:spChg>
        <pc:spChg chg="add del">
          <ac:chgData name="CAO THI TRIEU VI" userId="1a55d0bf-e781-4ea5-8549-370b5719438e" providerId="ADAL" clId="{8A2A75B2-8855-4A22-BEE6-B28A035E13CF}" dt="2022-09-28T15:32:25.130" v="3206" actId="478"/>
          <ac:spMkLst>
            <pc:docMk/>
            <pc:sldMk cId="1117310983" sldId="331"/>
            <ac:spMk id="11" creationId="{D07C4B95-5B39-F69C-EF68-34DB75A0767A}"/>
          </ac:spMkLst>
        </pc:spChg>
        <pc:spChg chg="add mod">
          <ac:chgData name="CAO THI TRIEU VI" userId="1a55d0bf-e781-4ea5-8549-370b5719438e" providerId="ADAL" clId="{8A2A75B2-8855-4A22-BEE6-B28A035E13CF}" dt="2022-09-28T15:34:07.814" v="3243" actId="20577"/>
          <ac:spMkLst>
            <pc:docMk/>
            <pc:sldMk cId="1117310983" sldId="331"/>
            <ac:spMk id="12" creationId="{0BAA69F8-99C0-D049-4F01-EB0FF30C559A}"/>
          </ac:spMkLst>
        </pc:spChg>
        <pc:spChg chg="add mod">
          <ac:chgData name="CAO THI TRIEU VI" userId="1a55d0bf-e781-4ea5-8549-370b5719438e" providerId="ADAL" clId="{8A2A75B2-8855-4A22-BEE6-B28A035E13CF}" dt="2022-09-28T15:34:19.151" v="3248" actId="20577"/>
          <ac:spMkLst>
            <pc:docMk/>
            <pc:sldMk cId="1117310983" sldId="331"/>
            <ac:spMk id="17" creationId="{DFEC63D0-7754-AC34-98C7-A1631ED7469E}"/>
          </ac:spMkLst>
        </pc:spChg>
        <pc:spChg chg="add mod">
          <ac:chgData name="CAO THI TRIEU VI" userId="1a55d0bf-e781-4ea5-8549-370b5719438e" providerId="ADAL" clId="{8A2A75B2-8855-4A22-BEE6-B28A035E13CF}" dt="2022-09-28T15:34:22.349" v="3250" actId="20577"/>
          <ac:spMkLst>
            <pc:docMk/>
            <pc:sldMk cId="1117310983" sldId="331"/>
            <ac:spMk id="18" creationId="{3E81A039-D964-C71A-40BA-C25E1DB24478}"/>
          </ac:spMkLst>
        </pc:spChg>
        <pc:spChg chg="mod">
          <ac:chgData name="CAO THI TRIEU VI" userId="1a55d0bf-e781-4ea5-8549-370b5719438e" providerId="ADAL" clId="{8A2A75B2-8855-4A22-BEE6-B28A035E13CF}" dt="2022-09-28T15:34:12.596" v="3246" actId="20577"/>
          <ac:spMkLst>
            <pc:docMk/>
            <pc:sldMk cId="1117310983" sldId="331"/>
            <ac:spMk id="20" creationId="{9CFF3D94-3392-73E5-A5F6-2E729195F728}"/>
          </ac:spMkLst>
        </pc:spChg>
        <pc:spChg chg="mod">
          <ac:chgData name="CAO THI TRIEU VI" userId="1a55d0bf-e781-4ea5-8549-370b5719438e" providerId="ADAL" clId="{8A2A75B2-8855-4A22-BEE6-B28A035E13CF}" dt="2022-09-28T15:34:15.431" v="3247" actId="20577"/>
          <ac:spMkLst>
            <pc:docMk/>
            <pc:sldMk cId="1117310983" sldId="331"/>
            <ac:spMk id="22" creationId="{E31075E4-27C6-D677-062D-ED6F67262D92}"/>
          </ac:spMkLst>
        </pc:spChg>
        <pc:spChg chg="del">
          <ac:chgData name="CAO THI TRIEU VI" userId="1a55d0bf-e781-4ea5-8549-370b5719438e" providerId="ADAL" clId="{8A2A75B2-8855-4A22-BEE6-B28A035E13CF}" dt="2022-09-28T15:32:26.424" v="3207" actId="478"/>
          <ac:spMkLst>
            <pc:docMk/>
            <pc:sldMk cId="1117310983" sldId="331"/>
            <ac:spMk id="24" creationId="{B28856C7-FE03-0EF1-3AD0-DD79C292C237}"/>
          </ac:spMkLst>
        </pc:spChg>
        <pc:spChg chg="add mod">
          <ac:chgData name="CAO THI TRIEU VI" userId="1a55d0bf-e781-4ea5-8549-370b5719438e" providerId="ADAL" clId="{8A2A75B2-8855-4A22-BEE6-B28A035E13CF}" dt="2022-09-28T15:34:24.765" v="3251" actId="20577"/>
          <ac:spMkLst>
            <pc:docMk/>
            <pc:sldMk cId="1117310983" sldId="331"/>
            <ac:spMk id="29" creationId="{1C502FE7-2924-CC9A-8A0E-2E8A65496BF4}"/>
          </ac:spMkLst>
        </pc:spChg>
        <pc:spChg chg="add mod">
          <ac:chgData name="CAO THI TRIEU VI" userId="1a55d0bf-e781-4ea5-8549-370b5719438e" providerId="ADAL" clId="{8A2A75B2-8855-4A22-BEE6-B28A035E13CF}" dt="2022-09-28T15:36:17.084" v="3401" actId="1076"/>
          <ac:spMkLst>
            <pc:docMk/>
            <pc:sldMk cId="1117310983" sldId="331"/>
            <ac:spMk id="30" creationId="{97BF1EF0-BFD3-3B5E-8EB0-0226B88AE03F}"/>
          </ac:spMkLst>
        </pc:spChg>
        <pc:spChg chg="add mod">
          <ac:chgData name="CAO THI TRIEU VI" userId="1a55d0bf-e781-4ea5-8549-370b5719438e" providerId="ADAL" clId="{8A2A75B2-8855-4A22-BEE6-B28A035E13CF}" dt="2022-09-28T15:36:17.084" v="3401" actId="1076"/>
          <ac:spMkLst>
            <pc:docMk/>
            <pc:sldMk cId="1117310983" sldId="331"/>
            <ac:spMk id="31" creationId="{6EC72726-9752-6AAA-41D7-D0252B5F2BAA}"/>
          </ac:spMkLst>
        </pc:spChg>
        <pc:spChg chg="add mod">
          <ac:chgData name="CAO THI TRIEU VI" userId="1a55d0bf-e781-4ea5-8549-370b5719438e" providerId="ADAL" clId="{8A2A75B2-8855-4A22-BEE6-B28A035E13CF}" dt="2022-09-28T15:36:17.084" v="3401" actId="1076"/>
          <ac:spMkLst>
            <pc:docMk/>
            <pc:sldMk cId="1117310983" sldId="331"/>
            <ac:spMk id="32" creationId="{817FF15C-E6CE-754D-7B9B-2ED28F8D7FC1}"/>
          </ac:spMkLst>
        </pc:spChg>
        <pc:spChg chg="add mod">
          <ac:chgData name="CAO THI TRIEU VI" userId="1a55d0bf-e781-4ea5-8549-370b5719438e" providerId="ADAL" clId="{8A2A75B2-8855-4A22-BEE6-B28A035E13CF}" dt="2022-09-28T15:36:17.084" v="3401" actId="1076"/>
          <ac:spMkLst>
            <pc:docMk/>
            <pc:sldMk cId="1117310983" sldId="331"/>
            <ac:spMk id="33" creationId="{FE13C2D1-3C96-CD34-ABB3-6DD6257BA719}"/>
          </ac:spMkLst>
        </pc:spChg>
        <pc:spChg chg="add mod">
          <ac:chgData name="CAO THI TRIEU VI" userId="1a55d0bf-e781-4ea5-8549-370b5719438e" providerId="ADAL" clId="{8A2A75B2-8855-4A22-BEE6-B28A035E13CF}" dt="2022-09-28T15:37:26.335" v="3426" actId="20577"/>
          <ac:spMkLst>
            <pc:docMk/>
            <pc:sldMk cId="1117310983" sldId="331"/>
            <ac:spMk id="35" creationId="{157663E5-08E8-810B-449D-56B0C90BF368}"/>
          </ac:spMkLst>
        </pc:spChg>
        <pc:grpChg chg="del">
          <ac:chgData name="CAO THI TRIEU VI" userId="1a55d0bf-e781-4ea5-8549-370b5719438e" providerId="ADAL" clId="{8A2A75B2-8855-4A22-BEE6-B28A035E13CF}" dt="2022-09-28T15:32:28.113" v="3208" actId="478"/>
          <ac:grpSpMkLst>
            <pc:docMk/>
            <pc:sldMk cId="1117310983" sldId="331"/>
            <ac:grpSpMk id="5" creationId="{483EB56A-B2B0-6A93-F058-9828EF390AF8}"/>
          </ac:grpSpMkLst>
        </pc:grpChg>
        <pc:grpChg chg="del">
          <ac:chgData name="CAO THI TRIEU VI" userId="1a55d0bf-e781-4ea5-8549-370b5719438e" providerId="ADAL" clId="{8A2A75B2-8855-4A22-BEE6-B28A035E13CF}" dt="2022-09-28T15:32:31.365" v="3210" actId="478"/>
          <ac:grpSpMkLst>
            <pc:docMk/>
            <pc:sldMk cId="1117310983" sldId="331"/>
            <ac:grpSpMk id="10" creationId="{50117AED-751B-E6C7-2069-083694FF5BE8}"/>
          </ac:grpSpMkLst>
        </pc:grpChg>
        <pc:grpChg chg="add mod">
          <ac:chgData name="CAO THI TRIEU VI" userId="1a55d0bf-e781-4ea5-8549-370b5719438e" providerId="ADAL" clId="{8A2A75B2-8855-4A22-BEE6-B28A035E13CF}" dt="2022-09-28T15:32:46.380" v="3211"/>
          <ac:grpSpMkLst>
            <pc:docMk/>
            <pc:sldMk cId="1117310983" sldId="331"/>
            <ac:grpSpMk id="19" creationId="{0ED3B7B0-800F-DF76-A752-84888921115C}"/>
          </ac:grpSpMkLst>
        </pc:grpChg>
        <pc:grpChg chg="mod">
          <ac:chgData name="CAO THI TRIEU VI" userId="1a55d0bf-e781-4ea5-8549-370b5719438e" providerId="ADAL" clId="{8A2A75B2-8855-4A22-BEE6-B28A035E13CF}" dt="2022-09-28T15:32:46.380" v="3211"/>
          <ac:grpSpMkLst>
            <pc:docMk/>
            <pc:sldMk cId="1117310983" sldId="331"/>
            <ac:grpSpMk id="23" creationId="{BF344765-9160-0B31-1DC6-13795DACDA74}"/>
          </ac:grpSpMkLst>
        </pc:grpChg>
        <pc:grpChg chg="mod">
          <ac:chgData name="CAO THI TRIEU VI" userId="1a55d0bf-e781-4ea5-8549-370b5719438e" providerId="ADAL" clId="{8A2A75B2-8855-4A22-BEE6-B28A035E13CF}" dt="2022-09-28T15:32:46.380" v="3211"/>
          <ac:grpSpMkLst>
            <pc:docMk/>
            <pc:sldMk cId="1117310983" sldId="331"/>
            <ac:grpSpMk id="25" creationId="{6E9C0616-96C0-052D-C895-95C9DE038B4E}"/>
          </ac:grpSpMkLst>
        </pc:grpChg>
        <pc:picChg chg="mod">
          <ac:chgData name="CAO THI TRIEU VI" userId="1a55d0bf-e781-4ea5-8549-370b5719438e" providerId="ADAL" clId="{8A2A75B2-8855-4A22-BEE6-B28A035E13CF}" dt="2022-09-28T15:36:09.319" v="3399" actId="1076"/>
          <ac:picMkLst>
            <pc:docMk/>
            <pc:sldMk cId="1117310983" sldId="331"/>
            <ac:picMk id="13" creationId="{75735066-37CE-0C0E-9543-5E7FBB13DC75}"/>
          </ac:picMkLst>
        </pc:picChg>
        <pc:picChg chg="mod">
          <ac:chgData name="CAO THI TRIEU VI" userId="1a55d0bf-e781-4ea5-8549-370b5719438e" providerId="ADAL" clId="{8A2A75B2-8855-4A22-BEE6-B28A035E13CF}" dt="2022-09-28T15:36:11.647" v="3400" actId="1076"/>
          <ac:picMkLst>
            <pc:docMk/>
            <pc:sldMk cId="1117310983" sldId="331"/>
            <ac:picMk id="16" creationId="{0B03193D-9EEE-CDC4-79E1-6D389CEFF014}"/>
          </ac:picMkLst>
        </pc:picChg>
        <pc:picChg chg="add mod">
          <ac:chgData name="CAO THI TRIEU VI" userId="1a55d0bf-e781-4ea5-8549-370b5719438e" providerId="ADAL" clId="{8A2A75B2-8855-4A22-BEE6-B28A035E13CF}" dt="2022-09-28T15:36:32.178" v="3405" actId="1076"/>
          <ac:picMkLst>
            <pc:docMk/>
            <pc:sldMk cId="1117310983" sldId="331"/>
            <ac:picMk id="34" creationId="{077050F0-4136-854B-48DA-454773D0E8D0}"/>
          </ac:picMkLst>
        </pc:picChg>
        <pc:cxnChg chg="mod">
          <ac:chgData name="CAO THI TRIEU VI" userId="1a55d0bf-e781-4ea5-8549-370b5719438e" providerId="ADAL" clId="{8A2A75B2-8855-4A22-BEE6-B28A035E13CF}" dt="2022-09-28T15:32:46.380" v="3211"/>
          <ac:cxnSpMkLst>
            <pc:docMk/>
            <pc:sldMk cId="1117310983" sldId="331"/>
            <ac:cxnSpMk id="26" creationId="{AB4BEF65-3B72-4BED-2F4C-DBD608F7420E}"/>
          </ac:cxnSpMkLst>
        </pc:cxnChg>
        <pc:cxnChg chg="mod">
          <ac:chgData name="CAO THI TRIEU VI" userId="1a55d0bf-e781-4ea5-8549-370b5719438e" providerId="ADAL" clId="{8A2A75B2-8855-4A22-BEE6-B28A035E13CF}" dt="2022-09-28T15:32:46.380" v="3211"/>
          <ac:cxnSpMkLst>
            <pc:docMk/>
            <pc:sldMk cId="1117310983" sldId="331"/>
            <ac:cxnSpMk id="27" creationId="{33179045-F386-E2FD-A833-E6E2BC0051E0}"/>
          </ac:cxnSpMkLst>
        </pc:cxnChg>
        <pc:cxnChg chg="mod">
          <ac:chgData name="CAO THI TRIEU VI" userId="1a55d0bf-e781-4ea5-8549-370b5719438e" providerId="ADAL" clId="{8A2A75B2-8855-4A22-BEE6-B28A035E13CF}" dt="2022-09-28T15:32:46.380" v="3211"/>
          <ac:cxnSpMkLst>
            <pc:docMk/>
            <pc:sldMk cId="1117310983" sldId="331"/>
            <ac:cxnSpMk id="28" creationId="{46CC04A9-E876-F059-EF0B-8F2DBA441CCE}"/>
          </ac:cxnSpMkLst>
        </pc:cxnChg>
      </pc:sldChg>
      <pc:sldChg chg="addSp delSp modSp add mod modTransition setBg delAnim modAnim">
        <pc:chgData name="CAO THI TRIEU VI" userId="1a55d0bf-e781-4ea5-8549-370b5719438e" providerId="ADAL" clId="{8A2A75B2-8855-4A22-BEE6-B28A035E13CF}" dt="2022-09-28T15:51:26.528" v="3767"/>
        <pc:sldMkLst>
          <pc:docMk/>
          <pc:sldMk cId="3433741259" sldId="333"/>
        </pc:sldMkLst>
        <pc:spChg chg="add mod">
          <ac:chgData name="CAO THI TRIEU VI" userId="1a55d0bf-e781-4ea5-8549-370b5719438e" providerId="ADAL" clId="{8A2A75B2-8855-4A22-BEE6-B28A035E13CF}" dt="2022-09-28T15:46:20.956" v="3460" actId="20577"/>
          <ac:spMkLst>
            <pc:docMk/>
            <pc:sldMk cId="3433741259" sldId="333"/>
            <ac:spMk id="9" creationId="{C0F3BD2A-B459-4521-1696-6E0D82667045}"/>
          </ac:spMkLst>
        </pc:spChg>
        <pc:spChg chg="add mod">
          <ac:chgData name="CAO THI TRIEU VI" userId="1a55d0bf-e781-4ea5-8549-370b5719438e" providerId="ADAL" clId="{8A2A75B2-8855-4A22-BEE6-B28A035E13CF}" dt="2022-09-28T15:46:29.967" v="3463" actId="20577"/>
          <ac:spMkLst>
            <pc:docMk/>
            <pc:sldMk cId="3433741259" sldId="333"/>
            <ac:spMk id="10" creationId="{6CF8DE6B-0638-2D27-4B01-E8360035DCB6}"/>
          </ac:spMkLst>
        </pc:spChg>
        <pc:spChg chg="add mod">
          <ac:chgData name="CAO THI TRIEU VI" userId="1a55d0bf-e781-4ea5-8549-370b5719438e" providerId="ADAL" clId="{8A2A75B2-8855-4A22-BEE6-B28A035E13CF}" dt="2022-09-28T15:46:35.022" v="3465" actId="20577"/>
          <ac:spMkLst>
            <pc:docMk/>
            <pc:sldMk cId="3433741259" sldId="333"/>
            <ac:spMk id="12" creationId="{C8059298-F682-4657-40B4-C65C006D2971}"/>
          </ac:spMkLst>
        </pc:spChg>
        <pc:spChg chg="mod">
          <ac:chgData name="CAO THI TRIEU VI" userId="1a55d0bf-e781-4ea5-8549-370b5719438e" providerId="ADAL" clId="{8A2A75B2-8855-4A22-BEE6-B28A035E13CF}" dt="2022-09-28T15:46:26.364" v="3462" actId="20577"/>
          <ac:spMkLst>
            <pc:docMk/>
            <pc:sldMk cId="3433741259" sldId="333"/>
            <ac:spMk id="15" creationId="{A86970D2-AB81-6CFD-D1BF-6F8055135DEF}"/>
          </ac:spMkLst>
        </pc:spChg>
        <pc:spChg chg="mod">
          <ac:chgData name="CAO THI TRIEU VI" userId="1a55d0bf-e781-4ea5-8549-370b5719438e" providerId="ADAL" clId="{8A2A75B2-8855-4A22-BEE6-B28A035E13CF}" dt="2022-09-28T15:46:10.105" v="3454" actId="20577"/>
          <ac:spMkLst>
            <pc:docMk/>
            <pc:sldMk cId="3433741259" sldId="333"/>
            <ac:spMk id="22" creationId="{6D9C1C26-4855-D858-B7C2-3A62C9556297}"/>
          </ac:spMkLst>
        </pc:spChg>
        <pc:spChg chg="del">
          <ac:chgData name="CAO THI TRIEU VI" userId="1a55d0bf-e781-4ea5-8549-370b5719438e" providerId="ADAL" clId="{8A2A75B2-8855-4A22-BEE6-B28A035E13CF}" dt="2022-09-28T15:45:16.441" v="3436" actId="478"/>
          <ac:spMkLst>
            <pc:docMk/>
            <pc:sldMk cId="3433741259" sldId="333"/>
            <ac:spMk id="23" creationId="{B233D76B-5E84-7B44-CC46-46F8BC13DF17}"/>
          </ac:spMkLst>
        </pc:spChg>
        <pc:spChg chg="add mod">
          <ac:chgData name="CAO THI TRIEU VI" userId="1a55d0bf-e781-4ea5-8549-370b5719438e" providerId="ADAL" clId="{8A2A75B2-8855-4A22-BEE6-B28A035E13CF}" dt="2022-09-28T15:46:37.552" v="3466" actId="20577"/>
          <ac:spMkLst>
            <pc:docMk/>
            <pc:sldMk cId="3433741259" sldId="333"/>
            <ac:spMk id="29" creationId="{08BFA943-6882-1204-BA53-E7F23FFFC46C}"/>
          </ac:spMkLst>
        </pc:spChg>
        <pc:spChg chg="add mod">
          <ac:chgData name="CAO THI TRIEU VI" userId="1a55d0bf-e781-4ea5-8549-370b5719438e" providerId="ADAL" clId="{8A2A75B2-8855-4A22-BEE6-B28A035E13CF}" dt="2022-09-28T15:47:24.817" v="3624" actId="20577"/>
          <ac:spMkLst>
            <pc:docMk/>
            <pc:sldMk cId="3433741259" sldId="333"/>
            <ac:spMk id="30" creationId="{E24C634B-7BFE-1390-2E53-17796DE0B4EC}"/>
          </ac:spMkLst>
        </pc:spChg>
        <pc:spChg chg="add mod">
          <ac:chgData name="CAO THI TRIEU VI" userId="1a55d0bf-e781-4ea5-8549-370b5719438e" providerId="ADAL" clId="{8A2A75B2-8855-4A22-BEE6-B28A035E13CF}" dt="2022-09-28T15:46:46.316" v="3506" actId="20577"/>
          <ac:spMkLst>
            <pc:docMk/>
            <pc:sldMk cId="3433741259" sldId="333"/>
            <ac:spMk id="31" creationId="{7F72F7DE-AB7A-9E40-A10D-0F6B5482D58F}"/>
          </ac:spMkLst>
        </pc:spChg>
        <pc:spChg chg="add mod">
          <ac:chgData name="CAO THI TRIEU VI" userId="1a55d0bf-e781-4ea5-8549-370b5719438e" providerId="ADAL" clId="{8A2A75B2-8855-4A22-BEE6-B28A035E13CF}" dt="2022-09-28T15:46:56.132" v="3549" actId="20577"/>
          <ac:spMkLst>
            <pc:docMk/>
            <pc:sldMk cId="3433741259" sldId="333"/>
            <ac:spMk id="32" creationId="{B19570D6-6D45-4E39-B090-FD43F5C136EF}"/>
          </ac:spMkLst>
        </pc:spChg>
        <pc:spChg chg="add mod">
          <ac:chgData name="CAO THI TRIEU VI" userId="1a55d0bf-e781-4ea5-8549-370b5719438e" providerId="ADAL" clId="{8A2A75B2-8855-4A22-BEE6-B28A035E13CF}" dt="2022-09-28T15:47:10.819" v="3599" actId="20577"/>
          <ac:spMkLst>
            <pc:docMk/>
            <pc:sldMk cId="3433741259" sldId="333"/>
            <ac:spMk id="33" creationId="{2ED8F508-25DF-986C-CD6B-2678453448A5}"/>
          </ac:spMkLst>
        </pc:spChg>
        <pc:spChg chg="add mod">
          <ac:chgData name="CAO THI TRIEU VI" userId="1a55d0bf-e781-4ea5-8549-370b5719438e" providerId="ADAL" clId="{8A2A75B2-8855-4A22-BEE6-B28A035E13CF}" dt="2022-09-28T15:48:26.634" v="3749" actId="20577"/>
          <ac:spMkLst>
            <pc:docMk/>
            <pc:sldMk cId="3433741259" sldId="333"/>
            <ac:spMk id="35" creationId="{45B7BC79-23EE-F03C-E4BB-9EB09F32097C}"/>
          </ac:spMkLst>
        </pc:spChg>
        <pc:grpChg chg="del">
          <ac:chgData name="CAO THI TRIEU VI" userId="1a55d0bf-e781-4ea5-8549-370b5719438e" providerId="ADAL" clId="{8A2A75B2-8855-4A22-BEE6-B28A035E13CF}" dt="2022-09-28T15:44:48.042" v="3428" actId="478"/>
          <ac:grpSpMkLst>
            <pc:docMk/>
            <pc:sldMk cId="3433741259" sldId="333"/>
            <ac:grpSpMk id="5" creationId="{483EB56A-B2B0-6A93-F058-9828EF390AF8}"/>
          </ac:grpSpMkLst>
        </pc:grpChg>
        <pc:grpChg chg="mod">
          <ac:chgData name="CAO THI TRIEU VI" userId="1a55d0bf-e781-4ea5-8549-370b5719438e" providerId="ADAL" clId="{8A2A75B2-8855-4A22-BEE6-B28A035E13CF}" dt="2022-09-28T15:44:59.021" v="3430" actId="1076"/>
          <ac:grpSpMkLst>
            <pc:docMk/>
            <pc:sldMk cId="3433741259" sldId="333"/>
            <ac:grpSpMk id="8" creationId="{06A51C87-9878-CC56-06DE-BB4B67BB62B6}"/>
          </ac:grpSpMkLst>
        </pc:grpChg>
        <pc:grpChg chg="add mod">
          <ac:chgData name="CAO THI TRIEU VI" userId="1a55d0bf-e781-4ea5-8549-370b5719438e" providerId="ADAL" clId="{8A2A75B2-8855-4A22-BEE6-B28A035E13CF}" dt="2022-09-28T15:45:31.769" v="3437"/>
          <ac:grpSpMkLst>
            <pc:docMk/>
            <pc:sldMk cId="3433741259" sldId="333"/>
            <ac:grpSpMk id="13" creationId="{63BF4A69-BF97-3A23-41A5-7D86E15E61FE}"/>
          </ac:grpSpMkLst>
        </pc:grpChg>
        <pc:grpChg chg="del">
          <ac:chgData name="CAO THI TRIEU VI" userId="1a55d0bf-e781-4ea5-8549-370b5719438e" providerId="ADAL" clId="{8A2A75B2-8855-4A22-BEE6-B28A035E13CF}" dt="2022-09-28T15:45:04.831" v="3432" actId="478"/>
          <ac:grpSpMkLst>
            <pc:docMk/>
            <pc:sldMk cId="3433741259" sldId="333"/>
            <ac:grpSpMk id="16" creationId="{1FFFC75B-ABE6-954F-3CBD-F9BE49B147AF}"/>
          </ac:grpSpMkLst>
        </pc:grpChg>
        <pc:grpChg chg="mod">
          <ac:chgData name="CAO THI TRIEU VI" userId="1a55d0bf-e781-4ea5-8549-370b5719438e" providerId="ADAL" clId="{8A2A75B2-8855-4A22-BEE6-B28A035E13CF}" dt="2022-09-28T15:45:31.769" v="3437"/>
          <ac:grpSpMkLst>
            <pc:docMk/>
            <pc:sldMk cId="3433741259" sldId="333"/>
            <ac:grpSpMk id="24" creationId="{D9021CA2-A52B-A601-6CB8-3F941C1E78CB}"/>
          </ac:grpSpMkLst>
        </pc:grpChg>
        <pc:grpChg chg="mod">
          <ac:chgData name="CAO THI TRIEU VI" userId="1a55d0bf-e781-4ea5-8549-370b5719438e" providerId="ADAL" clId="{8A2A75B2-8855-4A22-BEE6-B28A035E13CF}" dt="2022-09-28T15:45:31.769" v="3437"/>
          <ac:grpSpMkLst>
            <pc:docMk/>
            <pc:sldMk cId="3433741259" sldId="333"/>
            <ac:grpSpMk id="25" creationId="{B3B8518C-87E2-225B-C6B6-AE2C87611B4A}"/>
          </ac:grpSpMkLst>
        </pc:grpChg>
        <pc:picChg chg="del">
          <ac:chgData name="CAO THI TRIEU VI" userId="1a55d0bf-e781-4ea5-8549-370b5719438e" providerId="ADAL" clId="{8A2A75B2-8855-4A22-BEE6-B28A035E13CF}" dt="2022-09-28T15:45:03.651" v="3431" actId="478"/>
          <ac:picMkLst>
            <pc:docMk/>
            <pc:sldMk cId="3433741259" sldId="333"/>
            <ac:picMk id="14" creationId="{BF37D6CA-EDF2-81C2-51AE-AE1F557A14D4}"/>
          </ac:picMkLst>
        </pc:picChg>
        <pc:picChg chg="mod">
          <ac:chgData name="CAO THI TRIEU VI" userId="1a55d0bf-e781-4ea5-8549-370b5719438e" providerId="ADAL" clId="{8A2A75B2-8855-4A22-BEE6-B28A035E13CF}" dt="2022-09-28T15:45:49.786" v="3443" actId="1076"/>
          <ac:picMkLst>
            <pc:docMk/>
            <pc:sldMk cId="3433741259" sldId="333"/>
            <ac:picMk id="19" creationId="{4E94BB2C-228D-930F-15B8-39E7340B0027}"/>
          </ac:picMkLst>
        </pc:picChg>
        <pc:picChg chg="mod">
          <ac:chgData name="CAO THI TRIEU VI" userId="1a55d0bf-e781-4ea5-8549-370b5719438e" providerId="ADAL" clId="{8A2A75B2-8855-4A22-BEE6-B28A035E13CF}" dt="2022-09-28T15:45:46.151" v="3442" actId="1076"/>
          <ac:picMkLst>
            <pc:docMk/>
            <pc:sldMk cId="3433741259" sldId="333"/>
            <ac:picMk id="20" creationId="{2C063FBB-8FB6-55A0-E4C3-87C9C9394FEF}"/>
          </ac:picMkLst>
        </pc:picChg>
        <pc:picChg chg="add mod">
          <ac:chgData name="CAO THI TRIEU VI" userId="1a55d0bf-e781-4ea5-8549-370b5719438e" providerId="ADAL" clId="{8A2A75B2-8855-4A22-BEE6-B28A035E13CF}" dt="2022-09-28T15:45:31.769" v="3437"/>
          <ac:picMkLst>
            <pc:docMk/>
            <pc:sldMk cId="3433741259" sldId="333"/>
            <ac:picMk id="34" creationId="{A61E3D51-604A-C0F5-2419-89DFEC52CF01}"/>
          </ac:picMkLst>
        </pc:picChg>
        <pc:cxnChg chg="mod">
          <ac:chgData name="CAO THI TRIEU VI" userId="1a55d0bf-e781-4ea5-8549-370b5719438e" providerId="ADAL" clId="{8A2A75B2-8855-4A22-BEE6-B28A035E13CF}" dt="2022-09-28T15:45:31.769" v="3437"/>
          <ac:cxnSpMkLst>
            <pc:docMk/>
            <pc:sldMk cId="3433741259" sldId="333"/>
            <ac:cxnSpMk id="26" creationId="{6B7CA748-63ED-FD31-9253-B3A4BD9B951B}"/>
          </ac:cxnSpMkLst>
        </pc:cxnChg>
        <pc:cxnChg chg="mod">
          <ac:chgData name="CAO THI TRIEU VI" userId="1a55d0bf-e781-4ea5-8549-370b5719438e" providerId="ADAL" clId="{8A2A75B2-8855-4A22-BEE6-B28A035E13CF}" dt="2022-09-28T15:45:31.769" v="3437"/>
          <ac:cxnSpMkLst>
            <pc:docMk/>
            <pc:sldMk cId="3433741259" sldId="333"/>
            <ac:cxnSpMk id="27" creationId="{C43A7F87-0FCE-E2AD-A0A1-A98AD4098758}"/>
          </ac:cxnSpMkLst>
        </pc:cxnChg>
        <pc:cxnChg chg="mod">
          <ac:chgData name="CAO THI TRIEU VI" userId="1a55d0bf-e781-4ea5-8549-370b5719438e" providerId="ADAL" clId="{8A2A75B2-8855-4A22-BEE6-B28A035E13CF}" dt="2022-09-28T15:45:31.769" v="3437"/>
          <ac:cxnSpMkLst>
            <pc:docMk/>
            <pc:sldMk cId="3433741259" sldId="333"/>
            <ac:cxnSpMk id="28" creationId="{96E8F2BA-AD70-2A36-8EE2-0D9179DDB928}"/>
          </ac:cxnSpMkLst>
        </pc:cxnChg>
      </pc:sldChg>
      <pc:sldChg chg="add modTransition setBg">
        <pc:chgData name="CAO THI TRIEU VI" userId="1a55d0bf-e781-4ea5-8549-370b5719438e" providerId="ADAL" clId="{8A2A75B2-8855-4A22-BEE6-B28A035E13CF}" dt="2022-09-28T15:51:30.156" v="3768"/>
        <pc:sldMkLst>
          <pc:docMk/>
          <pc:sldMk cId="3747614691" sldId="342"/>
        </pc:sldMkLst>
      </pc:sldChg>
      <pc:sldChg chg="addSp delSp modSp add mod ord modTransition delAnim modAnim">
        <pc:chgData name="CAO THI TRIEU VI" userId="1a55d0bf-e781-4ea5-8549-370b5719438e" providerId="ADAL" clId="{8A2A75B2-8855-4A22-BEE6-B28A035E13CF}" dt="2022-09-28T15:51:34.208" v="3769"/>
        <pc:sldMkLst>
          <pc:docMk/>
          <pc:sldMk cId="105279880" sldId="343"/>
        </pc:sldMkLst>
        <pc:spChg chg="mod">
          <ac:chgData name="CAO THI TRIEU VI" userId="1a55d0bf-e781-4ea5-8549-370b5719438e" providerId="ADAL" clId="{8A2A75B2-8855-4A22-BEE6-B28A035E13CF}" dt="2022-09-28T15:49:48.525" v="3756"/>
          <ac:spMkLst>
            <pc:docMk/>
            <pc:sldMk cId="105279880" sldId="343"/>
            <ac:spMk id="3" creationId="{9B781DAB-1C6B-D876-2B1A-023EE687CF23}"/>
          </ac:spMkLst>
        </pc:spChg>
        <pc:spChg chg="del">
          <ac:chgData name="CAO THI TRIEU VI" userId="1a55d0bf-e781-4ea5-8549-370b5719438e" providerId="ADAL" clId="{8A2A75B2-8855-4A22-BEE6-B28A035E13CF}" dt="2022-09-28T15:49:45.987" v="3755" actId="478"/>
          <ac:spMkLst>
            <pc:docMk/>
            <pc:sldMk cId="105279880" sldId="343"/>
            <ac:spMk id="4" creationId="{547440A8-DC5B-B025-554C-752ADD3990B0}"/>
          </ac:spMkLst>
        </pc:spChg>
        <pc:spChg chg="mod">
          <ac:chgData name="CAO THI TRIEU VI" userId="1a55d0bf-e781-4ea5-8549-370b5719438e" providerId="ADAL" clId="{8A2A75B2-8855-4A22-BEE6-B28A035E13CF}" dt="2022-09-28T15:49:48.525" v="3756"/>
          <ac:spMkLst>
            <pc:docMk/>
            <pc:sldMk cId="105279880" sldId="343"/>
            <ac:spMk id="8" creationId="{87D4C1A5-5151-7F5F-35F6-9F37603D358A}"/>
          </ac:spMkLst>
        </pc:spChg>
        <pc:grpChg chg="add mod">
          <ac:chgData name="CAO THI TRIEU VI" userId="1a55d0bf-e781-4ea5-8549-370b5719438e" providerId="ADAL" clId="{8A2A75B2-8855-4A22-BEE6-B28A035E13CF}" dt="2022-09-28T15:49:52.003" v="3757" actId="1076"/>
          <ac:grpSpMkLst>
            <pc:docMk/>
            <pc:sldMk cId="105279880" sldId="343"/>
            <ac:grpSpMk id="2" creationId="{18668611-3FCD-CBC8-016A-5947BDEF9FE6}"/>
          </ac:grpSpMkLst>
        </pc:grpChg>
        <pc:grpChg chg="del">
          <ac:chgData name="CAO THI TRIEU VI" userId="1a55d0bf-e781-4ea5-8549-370b5719438e" providerId="ADAL" clId="{8A2A75B2-8855-4A22-BEE6-B28A035E13CF}" dt="2022-09-28T15:49:44.021" v="3754" actId="478"/>
          <ac:grpSpMkLst>
            <pc:docMk/>
            <pc:sldMk cId="105279880" sldId="343"/>
            <ac:grpSpMk id="7" creationId="{B40271B2-08C0-B247-4DBB-2A47B531F048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7ED73E-D776-57FB-D4C9-30CF82B2AC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C79C9-95B7-B9CB-28E5-6DAE19D73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52814-EDE9-4FC8-9423-45300948B0F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8C144-424D-E07C-E202-FA6DA1CC9E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C08F4-7D3F-DED7-D12F-83F82E53B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8E3E3-B9AC-42E7-9BDB-AD405DA20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41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0A1DB-DE12-462D-A436-5127F4727DE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B80DF-2B17-4731-B8F1-6970902F5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880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6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65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133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62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391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38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D2216-1CED-4679-A33D-A34D77A867BA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99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44BC9-8D76-6918-9127-B6B2CA44E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51A8E7-81F6-40D3-8A31-5B5D5FA9C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7439F-A659-2752-A33A-E25C5ECC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0A46C-98E0-23E5-BE6E-64E178EA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28E28-BD31-2F5F-A701-4D8EBCF8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22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634F0-C039-E75B-A42C-6964242A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AE7A2-44D1-0A37-0F99-FA1A345CA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D1EF1-309D-0FD6-1A0A-33D177938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01BF3-17CC-5131-3EAF-710B6C577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D7A11-5AA1-1264-78F7-3D04342E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5BF502-7895-72AD-2C7A-CD1C85856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440C7F-9599-8E4E-C8B7-CE2ECFBB9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BE35C-3F21-312D-4865-3EDA1D05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29D45-84B8-E590-1D6F-640B2CFD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6D1DE-0146-5EFB-22C6-6B94AC546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78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34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ABF38-15FD-4677-72FE-DD1F42669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23DC-9B2A-E8A6-34DB-2A76303A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913D-2894-21B7-9500-282EBA7A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A61B5-0702-D4E7-1671-5FE41D25C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0CE74-C350-FCF9-5F31-BA360BEF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3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4E2E-2CA1-466D-14BA-13F40EFE8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0735E-91D9-1130-EAAF-197FC98EA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AEEB4-E79E-D32C-780F-B1990A280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B236F-E8F6-C1D5-F9B2-30B05C36E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1C0E9-9363-3FAB-15BA-3B2A6B1F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815E-3EF3-2C1E-2E36-74ED07A69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F0E85-A1DE-EBDA-ABE1-66D2ADED9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BE5CDF-23E4-D397-FDAB-B68EF131D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636CC-E911-47A7-55AC-E539A2A63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D71A3-2AA3-4598-E1A4-CD3647F66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A92C0-419E-75FA-BFC9-67B234CB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C0CF4-FA60-F216-D204-40DA818B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09324-CEBB-386C-CE04-2D651E8EA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3D407-188A-63EC-DEF9-4421FB1EA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E1041D-8042-03F1-86E7-AF6BBC71D7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D92CB0-CABD-FC64-8F6E-96E44915A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22CBF0-8743-5DBB-ABB3-F653FA48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1A18F0-1182-281D-4A10-7B71422C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38FD3-D02E-D827-ED73-39CE0F85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9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0F4F-0579-3B15-4794-E38D6A61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407001-9029-B86E-342C-12E64B12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7AD0C-631E-C97C-B188-F970005EB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1A165-7D7A-C626-82DE-CCFEA5F2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6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FFC476-05F0-1D74-5B25-D9697CB6A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A6789-BDA5-DFA0-5813-CE9049CC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79BDE-8345-97CA-559B-B91B2F32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4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1369-6EFF-3D6D-74C1-FCAA04FC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8483C-AF75-EE9B-FFA9-F2CBDEE71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BB83C-F3A5-DEC2-9415-1CBB61523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BA7A7-EEF0-9E23-9340-0B9E7C10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59CC5-2457-0DE7-59DA-72EEBB42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403C3-E65E-132D-6A8C-DF9B42BB9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9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745D7-91FE-1F6D-6A0D-DC3AE3533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EA43B-F635-690A-D2C7-09DC34EF4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C7178-0F8F-CFB4-FE85-DCD437E6E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E10B4-BF84-310D-448D-5906A90D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E47038-E4A1-612B-F955-5712B135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A8786-8DD6-D0DE-F4B2-6B6FF3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4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55AE09-CD39-8440-57E9-69F059FF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D3D2E-9531-80DD-2EFC-C36246CF3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26E86-4B3E-6450-2B19-B57F45371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2F1E3-CA77-49D3-9412-3037C9861331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8E7A8-F31C-7E6F-2C1D-44E689DBC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F2BCD-CCA9-F33F-A8FC-759A03E52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20FBF-B02A-4FEE-BDE4-4D72154A5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0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5.sv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5.sv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25.sv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7440A8-DC5B-B025-554C-752ADD3990B0}"/>
              </a:ext>
            </a:extLst>
          </p:cNvPr>
          <p:cNvSpPr txBox="1"/>
          <p:nvPr/>
        </p:nvSpPr>
        <p:spPr>
          <a:xfrm rot="20635508">
            <a:off x="2235684" y="583912"/>
            <a:ext cx="2703181" cy="139220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6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0271B2-08C0-B247-4DBB-2A47B531F048}"/>
              </a:ext>
            </a:extLst>
          </p:cNvPr>
          <p:cNvGrpSpPr/>
          <p:nvPr/>
        </p:nvGrpSpPr>
        <p:grpSpPr>
          <a:xfrm>
            <a:off x="2713640" y="1147443"/>
            <a:ext cx="6482313" cy="1175706"/>
            <a:chOff x="2640904" y="3713492"/>
            <a:chExt cx="6482313" cy="11757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AF831E-DE87-D431-1A6D-BE4E9A83A7AA}"/>
                </a:ext>
              </a:extLst>
            </p:cNvPr>
            <p:cNvSpPr txBox="1"/>
            <p:nvPr/>
          </p:nvSpPr>
          <p:spPr>
            <a:xfrm>
              <a:off x="2640904" y="3713492"/>
              <a:ext cx="6482313" cy="117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É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 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Â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FF7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,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É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A 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R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O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P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1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4400" b="1" spc="-150" dirty="0">
                  <a:ln w="149225">
                    <a:solidFill>
                      <a:schemeClr val="bg1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endParaRPr lang="en-US" sz="4400" b="1" spc="-150" dirty="0">
                <a:ln w="149225">
                  <a:solidFill>
                    <a:schemeClr val="bg1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2C147A-87F9-BFB1-D98B-F462D284CCCD}"/>
                </a:ext>
              </a:extLst>
            </p:cNvPr>
            <p:cNvSpPr txBox="1"/>
            <p:nvPr/>
          </p:nvSpPr>
          <p:spPr>
            <a:xfrm>
              <a:off x="2710029" y="3713492"/>
              <a:ext cx="6344062" cy="117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É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 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Â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FF7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,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É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P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C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A 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R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O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G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P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CC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M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V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I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 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66FF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1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r>
                <a:rPr lang="en-US" sz="4400" b="1" spc="-150" dirty="0">
                  <a:ln w="3492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0</a:t>
              </a:r>
              <a:endPara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6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8153B48-72F3-C7E1-6D18-CEB0752888CF}"/>
              </a:ext>
            </a:extLst>
          </p:cNvPr>
          <p:cNvSpPr/>
          <p:nvPr/>
        </p:nvSpPr>
        <p:spPr>
          <a:xfrm>
            <a:off x="172278" y="220478"/>
            <a:ext cx="3431078" cy="849053"/>
          </a:xfrm>
          <a:prstGeom prst="round2DiagRect">
            <a:avLst>
              <a:gd name="adj1" fmla="val 50000"/>
              <a:gd name="adj2" fmla="val 0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Phép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chia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hết</a:t>
            </a:r>
            <a:endParaRPr lang="en-US" sz="4200" dirty="0">
              <a:solidFill>
                <a:srgbClr val="FF0000"/>
              </a:solidFill>
              <a:latin typeface="UVN Banh Mi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BEFB17-CB17-88B1-DB89-E765341F4386}"/>
              </a:ext>
            </a:extLst>
          </p:cNvPr>
          <p:cNvSpPr txBox="1"/>
          <p:nvPr/>
        </p:nvSpPr>
        <p:spPr>
          <a:xfrm>
            <a:off x="1503352" y="1371545"/>
            <a:ext cx="304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err="1"/>
              <a:t>Tính</a:t>
            </a:r>
            <a:endParaRPr lang="en-US" sz="4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E5CB8E-CD53-0B20-096E-379657E7F731}"/>
              </a:ext>
            </a:extLst>
          </p:cNvPr>
          <p:cNvGrpSpPr/>
          <p:nvPr/>
        </p:nvGrpSpPr>
        <p:grpSpPr>
          <a:xfrm>
            <a:off x="4866227" y="2079431"/>
            <a:ext cx="1491384" cy="1567599"/>
            <a:chOff x="5122341" y="2697068"/>
            <a:chExt cx="1491384" cy="15675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61D5E5-570B-E4C0-24B6-C06E2F16C694}"/>
                </a:ext>
              </a:extLst>
            </p:cNvPr>
            <p:cNvSpPr txBox="1"/>
            <p:nvPr/>
          </p:nvSpPr>
          <p:spPr>
            <a:xfrm>
              <a:off x="5122341" y="2697068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ED30D-0A97-57B8-8903-7DD26A994AEF}"/>
                </a:ext>
              </a:extLst>
            </p:cNvPr>
            <p:cNvSpPr txBox="1"/>
            <p:nvPr/>
          </p:nvSpPr>
          <p:spPr>
            <a:xfrm>
              <a:off x="5875973" y="2697068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F52774-290C-4B61-C144-9A437FFC2C41}"/>
                </a:ext>
              </a:extLst>
            </p:cNvPr>
            <p:cNvSpPr txBox="1"/>
            <p:nvPr/>
          </p:nvSpPr>
          <p:spPr>
            <a:xfrm>
              <a:off x="5872855" y="3178108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4E5A56-7D12-4DFE-9BC4-2708AB217AC1}"/>
                </a:ext>
              </a:extLst>
            </p:cNvPr>
            <p:cNvSpPr txBox="1"/>
            <p:nvPr/>
          </p:nvSpPr>
          <p:spPr>
            <a:xfrm>
              <a:off x="5123080" y="3152449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6FA0A45-F429-1F60-8E93-158710B72350}"/>
                </a:ext>
              </a:extLst>
            </p:cNvPr>
            <p:cNvGrpSpPr/>
            <p:nvPr/>
          </p:nvGrpSpPr>
          <p:grpSpPr>
            <a:xfrm>
              <a:off x="5150319" y="2697068"/>
              <a:ext cx="1308095" cy="1463863"/>
              <a:chOff x="5150319" y="2697068"/>
              <a:chExt cx="1308095" cy="146386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FBFFC2C-2388-3153-037C-C8D5A87E2F73}"/>
                  </a:ext>
                </a:extLst>
              </p:cNvPr>
              <p:cNvGrpSpPr/>
              <p:nvPr/>
            </p:nvGrpSpPr>
            <p:grpSpPr>
              <a:xfrm>
                <a:off x="5733590" y="2697068"/>
                <a:ext cx="724824" cy="1463863"/>
                <a:chOff x="4003040" y="1635760"/>
                <a:chExt cx="724824" cy="1310640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E294A9E0-EA5D-B304-DF60-AA5AA0B79769}"/>
                    </a:ext>
                  </a:extLst>
                </p:cNvPr>
                <p:cNvCxnSpPr/>
                <p:nvPr/>
              </p:nvCxnSpPr>
              <p:spPr>
                <a:xfrm>
                  <a:off x="4003040" y="1635760"/>
                  <a:ext cx="0" cy="131064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91CCD107-E4DF-6FC8-F479-D016F1FFD5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3040" y="2150918"/>
                  <a:ext cx="724824" cy="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9EF5446-70DE-E879-EA3E-E1F781E105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0319" y="3671444"/>
                <a:ext cx="583269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E6874B-1008-B065-763C-0C8BA415F11D}"/>
                </a:ext>
              </a:extLst>
            </p:cNvPr>
            <p:cNvSpPr txBox="1"/>
            <p:nvPr/>
          </p:nvSpPr>
          <p:spPr>
            <a:xfrm>
              <a:off x="5245987" y="3679892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5E8262-EDA0-E42A-E23D-4E52DCD6162C}"/>
              </a:ext>
            </a:extLst>
          </p:cNvPr>
          <p:cNvSpPr/>
          <p:nvPr/>
        </p:nvSpPr>
        <p:spPr>
          <a:xfrm>
            <a:off x="1503352" y="4018785"/>
            <a:ext cx="9566849" cy="1048070"/>
          </a:xfrm>
          <a:custGeom>
            <a:avLst/>
            <a:gdLst>
              <a:gd name="connsiteX0" fmla="*/ 0 w 9566849"/>
              <a:gd name="connsiteY0" fmla="*/ 174682 h 1048070"/>
              <a:gd name="connsiteX1" fmla="*/ 174682 w 9566849"/>
              <a:gd name="connsiteY1" fmla="*/ 0 h 1048070"/>
              <a:gd name="connsiteX2" fmla="*/ 648724 w 9566849"/>
              <a:gd name="connsiteY2" fmla="*/ 0 h 1048070"/>
              <a:gd name="connsiteX3" fmla="*/ 1214941 w 9566849"/>
              <a:gd name="connsiteY3" fmla="*/ 0 h 1048070"/>
              <a:gd name="connsiteX4" fmla="*/ 2057683 w 9566849"/>
              <a:gd name="connsiteY4" fmla="*/ 0 h 1048070"/>
              <a:gd name="connsiteX5" fmla="*/ 2439550 w 9566849"/>
              <a:gd name="connsiteY5" fmla="*/ 0 h 1048070"/>
              <a:gd name="connsiteX6" fmla="*/ 3005767 w 9566849"/>
              <a:gd name="connsiteY6" fmla="*/ 0 h 1048070"/>
              <a:gd name="connsiteX7" fmla="*/ 3664158 w 9566849"/>
              <a:gd name="connsiteY7" fmla="*/ 0 h 1048070"/>
              <a:gd name="connsiteX8" fmla="*/ 4506900 w 9566849"/>
              <a:gd name="connsiteY8" fmla="*/ 0 h 1048070"/>
              <a:gd name="connsiteX9" fmla="*/ 5165292 w 9566849"/>
              <a:gd name="connsiteY9" fmla="*/ 0 h 1048070"/>
              <a:gd name="connsiteX10" fmla="*/ 6008033 w 9566849"/>
              <a:gd name="connsiteY10" fmla="*/ 0 h 1048070"/>
              <a:gd name="connsiteX11" fmla="*/ 6758600 w 9566849"/>
              <a:gd name="connsiteY11" fmla="*/ 0 h 1048070"/>
              <a:gd name="connsiteX12" fmla="*/ 7601341 w 9566849"/>
              <a:gd name="connsiteY12" fmla="*/ 0 h 1048070"/>
              <a:gd name="connsiteX13" fmla="*/ 8444083 w 9566849"/>
              <a:gd name="connsiteY13" fmla="*/ 0 h 1048070"/>
              <a:gd name="connsiteX14" fmla="*/ 9392167 w 9566849"/>
              <a:gd name="connsiteY14" fmla="*/ 0 h 1048070"/>
              <a:gd name="connsiteX15" fmla="*/ 9566849 w 9566849"/>
              <a:gd name="connsiteY15" fmla="*/ 174682 h 1048070"/>
              <a:gd name="connsiteX16" fmla="*/ 9566849 w 9566849"/>
              <a:gd name="connsiteY16" fmla="*/ 873388 h 1048070"/>
              <a:gd name="connsiteX17" fmla="*/ 9392167 w 9566849"/>
              <a:gd name="connsiteY17" fmla="*/ 1048070 h 1048070"/>
              <a:gd name="connsiteX18" fmla="*/ 9010300 w 9566849"/>
              <a:gd name="connsiteY18" fmla="*/ 1048070 h 1048070"/>
              <a:gd name="connsiteX19" fmla="*/ 8259733 w 9566849"/>
              <a:gd name="connsiteY19" fmla="*/ 1048070 h 1048070"/>
              <a:gd name="connsiteX20" fmla="*/ 7416992 w 9566849"/>
              <a:gd name="connsiteY20" fmla="*/ 1048070 h 1048070"/>
              <a:gd name="connsiteX21" fmla="*/ 6942950 w 9566849"/>
              <a:gd name="connsiteY21" fmla="*/ 1048070 h 1048070"/>
              <a:gd name="connsiteX22" fmla="*/ 6468907 w 9566849"/>
              <a:gd name="connsiteY22" fmla="*/ 1048070 h 1048070"/>
              <a:gd name="connsiteX23" fmla="*/ 6087040 w 9566849"/>
              <a:gd name="connsiteY23" fmla="*/ 1048070 h 1048070"/>
              <a:gd name="connsiteX24" fmla="*/ 5612998 w 9566849"/>
              <a:gd name="connsiteY24" fmla="*/ 1048070 h 1048070"/>
              <a:gd name="connsiteX25" fmla="*/ 5046781 w 9566849"/>
              <a:gd name="connsiteY25" fmla="*/ 1048070 h 1048070"/>
              <a:gd name="connsiteX26" fmla="*/ 4572739 w 9566849"/>
              <a:gd name="connsiteY26" fmla="*/ 1048070 h 1048070"/>
              <a:gd name="connsiteX27" fmla="*/ 4098697 w 9566849"/>
              <a:gd name="connsiteY27" fmla="*/ 1048070 h 1048070"/>
              <a:gd name="connsiteX28" fmla="*/ 3532480 w 9566849"/>
              <a:gd name="connsiteY28" fmla="*/ 1048070 h 1048070"/>
              <a:gd name="connsiteX29" fmla="*/ 2689739 w 9566849"/>
              <a:gd name="connsiteY29" fmla="*/ 1048070 h 1048070"/>
              <a:gd name="connsiteX30" fmla="*/ 2031347 w 9566849"/>
              <a:gd name="connsiteY30" fmla="*/ 1048070 h 1048070"/>
              <a:gd name="connsiteX31" fmla="*/ 1465130 w 9566849"/>
              <a:gd name="connsiteY31" fmla="*/ 1048070 h 1048070"/>
              <a:gd name="connsiteX32" fmla="*/ 806738 w 9566849"/>
              <a:gd name="connsiteY32" fmla="*/ 1048070 h 1048070"/>
              <a:gd name="connsiteX33" fmla="*/ 174682 w 9566849"/>
              <a:gd name="connsiteY33" fmla="*/ 1048070 h 1048070"/>
              <a:gd name="connsiteX34" fmla="*/ 0 w 9566849"/>
              <a:gd name="connsiteY34" fmla="*/ 873388 h 1048070"/>
              <a:gd name="connsiteX35" fmla="*/ 0 w 9566849"/>
              <a:gd name="connsiteY35" fmla="*/ 174682 h 1048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566849" h="1048070" fill="none" extrusionOk="0">
                <a:moveTo>
                  <a:pt x="0" y="174682"/>
                </a:moveTo>
                <a:cubicBezTo>
                  <a:pt x="-2628" y="84065"/>
                  <a:pt x="73919" y="-583"/>
                  <a:pt x="174682" y="0"/>
                </a:cubicBezTo>
                <a:cubicBezTo>
                  <a:pt x="285384" y="18748"/>
                  <a:pt x="465547" y="-8481"/>
                  <a:pt x="648724" y="0"/>
                </a:cubicBezTo>
                <a:cubicBezTo>
                  <a:pt x="831901" y="8481"/>
                  <a:pt x="1010547" y="-21298"/>
                  <a:pt x="1214941" y="0"/>
                </a:cubicBezTo>
                <a:cubicBezTo>
                  <a:pt x="1419335" y="21298"/>
                  <a:pt x="1667522" y="19241"/>
                  <a:pt x="2057683" y="0"/>
                </a:cubicBezTo>
                <a:cubicBezTo>
                  <a:pt x="2447844" y="-19241"/>
                  <a:pt x="2358321" y="-15122"/>
                  <a:pt x="2439550" y="0"/>
                </a:cubicBezTo>
                <a:cubicBezTo>
                  <a:pt x="2520779" y="15122"/>
                  <a:pt x="2841941" y="19148"/>
                  <a:pt x="3005767" y="0"/>
                </a:cubicBezTo>
                <a:cubicBezTo>
                  <a:pt x="3169593" y="-19148"/>
                  <a:pt x="3497390" y="27692"/>
                  <a:pt x="3664158" y="0"/>
                </a:cubicBezTo>
                <a:cubicBezTo>
                  <a:pt x="3830926" y="-27692"/>
                  <a:pt x="4206541" y="10211"/>
                  <a:pt x="4506900" y="0"/>
                </a:cubicBezTo>
                <a:cubicBezTo>
                  <a:pt x="4807259" y="-10211"/>
                  <a:pt x="4905839" y="-5364"/>
                  <a:pt x="5165292" y="0"/>
                </a:cubicBezTo>
                <a:cubicBezTo>
                  <a:pt x="5424745" y="5364"/>
                  <a:pt x="5767105" y="-32644"/>
                  <a:pt x="6008033" y="0"/>
                </a:cubicBezTo>
                <a:cubicBezTo>
                  <a:pt x="6248961" y="32644"/>
                  <a:pt x="6604486" y="19268"/>
                  <a:pt x="6758600" y="0"/>
                </a:cubicBezTo>
                <a:cubicBezTo>
                  <a:pt x="6912714" y="-19268"/>
                  <a:pt x="7390358" y="6295"/>
                  <a:pt x="7601341" y="0"/>
                </a:cubicBezTo>
                <a:cubicBezTo>
                  <a:pt x="7812324" y="-6295"/>
                  <a:pt x="8249737" y="-7892"/>
                  <a:pt x="8444083" y="0"/>
                </a:cubicBezTo>
                <a:cubicBezTo>
                  <a:pt x="8638429" y="7892"/>
                  <a:pt x="8956984" y="-38439"/>
                  <a:pt x="9392167" y="0"/>
                </a:cubicBezTo>
                <a:cubicBezTo>
                  <a:pt x="9489294" y="-3845"/>
                  <a:pt x="9559131" y="76416"/>
                  <a:pt x="9566849" y="174682"/>
                </a:cubicBezTo>
                <a:cubicBezTo>
                  <a:pt x="9543691" y="471288"/>
                  <a:pt x="9579273" y="704327"/>
                  <a:pt x="9566849" y="873388"/>
                </a:cubicBezTo>
                <a:cubicBezTo>
                  <a:pt x="9556446" y="972971"/>
                  <a:pt x="9479036" y="1054742"/>
                  <a:pt x="9392167" y="1048070"/>
                </a:cubicBezTo>
                <a:cubicBezTo>
                  <a:pt x="9286193" y="1049419"/>
                  <a:pt x="9163208" y="1035268"/>
                  <a:pt x="9010300" y="1048070"/>
                </a:cubicBezTo>
                <a:cubicBezTo>
                  <a:pt x="8857392" y="1060872"/>
                  <a:pt x="8520778" y="1013616"/>
                  <a:pt x="8259733" y="1048070"/>
                </a:cubicBezTo>
                <a:cubicBezTo>
                  <a:pt x="7998688" y="1082524"/>
                  <a:pt x="7587531" y="1057040"/>
                  <a:pt x="7416992" y="1048070"/>
                </a:cubicBezTo>
                <a:cubicBezTo>
                  <a:pt x="7246453" y="1039100"/>
                  <a:pt x="7050793" y="1042986"/>
                  <a:pt x="6942950" y="1048070"/>
                </a:cubicBezTo>
                <a:cubicBezTo>
                  <a:pt x="6835107" y="1053154"/>
                  <a:pt x="6688953" y="1055358"/>
                  <a:pt x="6468907" y="1048070"/>
                </a:cubicBezTo>
                <a:cubicBezTo>
                  <a:pt x="6248861" y="1040782"/>
                  <a:pt x="6215384" y="1029589"/>
                  <a:pt x="6087040" y="1048070"/>
                </a:cubicBezTo>
                <a:cubicBezTo>
                  <a:pt x="5958696" y="1066551"/>
                  <a:pt x="5808504" y="1048378"/>
                  <a:pt x="5612998" y="1048070"/>
                </a:cubicBezTo>
                <a:cubicBezTo>
                  <a:pt x="5417492" y="1047762"/>
                  <a:pt x="5258374" y="1048855"/>
                  <a:pt x="5046781" y="1048070"/>
                </a:cubicBezTo>
                <a:cubicBezTo>
                  <a:pt x="4835188" y="1047285"/>
                  <a:pt x="4675022" y="1062385"/>
                  <a:pt x="4572739" y="1048070"/>
                </a:cubicBezTo>
                <a:cubicBezTo>
                  <a:pt x="4470456" y="1033755"/>
                  <a:pt x="4262820" y="1051230"/>
                  <a:pt x="4098697" y="1048070"/>
                </a:cubicBezTo>
                <a:cubicBezTo>
                  <a:pt x="3934574" y="1044910"/>
                  <a:pt x="3729858" y="1042219"/>
                  <a:pt x="3532480" y="1048070"/>
                </a:cubicBezTo>
                <a:cubicBezTo>
                  <a:pt x="3335102" y="1053921"/>
                  <a:pt x="2881447" y="1029516"/>
                  <a:pt x="2689739" y="1048070"/>
                </a:cubicBezTo>
                <a:cubicBezTo>
                  <a:pt x="2498031" y="1066624"/>
                  <a:pt x="2206873" y="1022176"/>
                  <a:pt x="2031347" y="1048070"/>
                </a:cubicBezTo>
                <a:cubicBezTo>
                  <a:pt x="1855821" y="1073964"/>
                  <a:pt x="1720874" y="1030047"/>
                  <a:pt x="1465130" y="1048070"/>
                </a:cubicBezTo>
                <a:cubicBezTo>
                  <a:pt x="1209386" y="1066093"/>
                  <a:pt x="951684" y="1024732"/>
                  <a:pt x="806738" y="1048070"/>
                </a:cubicBezTo>
                <a:cubicBezTo>
                  <a:pt x="661792" y="1071408"/>
                  <a:pt x="427074" y="1074794"/>
                  <a:pt x="174682" y="1048070"/>
                </a:cubicBezTo>
                <a:cubicBezTo>
                  <a:pt x="76504" y="1071362"/>
                  <a:pt x="-23077" y="972321"/>
                  <a:pt x="0" y="873388"/>
                </a:cubicBezTo>
                <a:cubicBezTo>
                  <a:pt x="-31178" y="706568"/>
                  <a:pt x="30540" y="399895"/>
                  <a:pt x="0" y="174682"/>
                </a:cubicBezTo>
                <a:close/>
              </a:path>
              <a:path w="9566849" h="1048070" stroke="0" extrusionOk="0">
                <a:moveTo>
                  <a:pt x="0" y="174682"/>
                </a:moveTo>
                <a:cubicBezTo>
                  <a:pt x="-13987" y="63121"/>
                  <a:pt x="84555" y="4598"/>
                  <a:pt x="174682" y="0"/>
                </a:cubicBezTo>
                <a:cubicBezTo>
                  <a:pt x="399520" y="-69"/>
                  <a:pt x="552049" y="16806"/>
                  <a:pt x="740899" y="0"/>
                </a:cubicBezTo>
                <a:cubicBezTo>
                  <a:pt x="929749" y="-16806"/>
                  <a:pt x="1394503" y="1986"/>
                  <a:pt x="1583640" y="0"/>
                </a:cubicBezTo>
                <a:cubicBezTo>
                  <a:pt x="1772777" y="-1986"/>
                  <a:pt x="2181239" y="23798"/>
                  <a:pt x="2426382" y="0"/>
                </a:cubicBezTo>
                <a:cubicBezTo>
                  <a:pt x="2671525" y="-23798"/>
                  <a:pt x="2838824" y="20967"/>
                  <a:pt x="3176949" y="0"/>
                </a:cubicBezTo>
                <a:cubicBezTo>
                  <a:pt x="3515074" y="-20967"/>
                  <a:pt x="3413457" y="-18325"/>
                  <a:pt x="3558816" y="0"/>
                </a:cubicBezTo>
                <a:cubicBezTo>
                  <a:pt x="3704175" y="18325"/>
                  <a:pt x="3901109" y="13487"/>
                  <a:pt x="4217208" y="0"/>
                </a:cubicBezTo>
                <a:cubicBezTo>
                  <a:pt x="4533307" y="-13487"/>
                  <a:pt x="4815965" y="23730"/>
                  <a:pt x="5059949" y="0"/>
                </a:cubicBezTo>
                <a:cubicBezTo>
                  <a:pt x="5303933" y="-23730"/>
                  <a:pt x="5318062" y="4717"/>
                  <a:pt x="5441816" y="0"/>
                </a:cubicBezTo>
                <a:cubicBezTo>
                  <a:pt x="5565570" y="-4717"/>
                  <a:pt x="5689327" y="16328"/>
                  <a:pt x="5823684" y="0"/>
                </a:cubicBezTo>
                <a:cubicBezTo>
                  <a:pt x="5958041" y="-16328"/>
                  <a:pt x="6170891" y="22842"/>
                  <a:pt x="6389900" y="0"/>
                </a:cubicBezTo>
                <a:cubicBezTo>
                  <a:pt x="6608909" y="-22842"/>
                  <a:pt x="6673773" y="7953"/>
                  <a:pt x="6771768" y="0"/>
                </a:cubicBezTo>
                <a:cubicBezTo>
                  <a:pt x="6869763" y="-7953"/>
                  <a:pt x="7363551" y="-13094"/>
                  <a:pt x="7614509" y="0"/>
                </a:cubicBezTo>
                <a:cubicBezTo>
                  <a:pt x="7865467" y="13094"/>
                  <a:pt x="7810182" y="-3039"/>
                  <a:pt x="7996376" y="0"/>
                </a:cubicBezTo>
                <a:cubicBezTo>
                  <a:pt x="8182570" y="3039"/>
                  <a:pt x="8362102" y="-24031"/>
                  <a:pt x="8562593" y="0"/>
                </a:cubicBezTo>
                <a:cubicBezTo>
                  <a:pt x="8763084" y="24031"/>
                  <a:pt x="9106491" y="10973"/>
                  <a:pt x="9392167" y="0"/>
                </a:cubicBezTo>
                <a:cubicBezTo>
                  <a:pt x="9477549" y="-14133"/>
                  <a:pt x="9558180" y="81278"/>
                  <a:pt x="9566849" y="174682"/>
                </a:cubicBezTo>
                <a:cubicBezTo>
                  <a:pt x="9567437" y="351192"/>
                  <a:pt x="9596699" y="683621"/>
                  <a:pt x="9566849" y="873388"/>
                </a:cubicBezTo>
                <a:cubicBezTo>
                  <a:pt x="9561723" y="979600"/>
                  <a:pt x="9498455" y="1063474"/>
                  <a:pt x="9392167" y="1048070"/>
                </a:cubicBezTo>
                <a:cubicBezTo>
                  <a:pt x="9279985" y="1043074"/>
                  <a:pt x="9143238" y="1046642"/>
                  <a:pt x="9010300" y="1048070"/>
                </a:cubicBezTo>
                <a:cubicBezTo>
                  <a:pt x="8877362" y="1049498"/>
                  <a:pt x="8724909" y="1028353"/>
                  <a:pt x="8444083" y="1048070"/>
                </a:cubicBezTo>
                <a:cubicBezTo>
                  <a:pt x="8163257" y="1067787"/>
                  <a:pt x="8151747" y="1051833"/>
                  <a:pt x="8062216" y="1048070"/>
                </a:cubicBezTo>
                <a:cubicBezTo>
                  <a:pt x="7972685" y="1044307"/>
                  <a:pt x="7795835" y="1033616"/>
                  <a:pt x="7680348" y="1048070"/>
                </a:cubicBezTo>
                <a:cubicBezTo>
                  <a:pt x="7564861" y="1062524"/>
                  <a:pt x="7228444" y="1088178"/>
                  <a:pt x="6837607" y="1048070"/>
                </a:cubicBezTo>
                <a:cubicBezTo>
                  <a:pt x="6446770" y="1007962"/>
                  <a:pt x="6492131" y="1019418"/>
                  <a:pt x="6179215" y="1048070"/>
                </a:cubicBezTo>
                <a:cubicBezTo>
                  <a:pt x="5866299" y="1076722"/>
                  <a:pt x="5874137" y="1063366"/>
                  <a:pt x="5797348" y="1048070"/>
                </a:cubicBezTo>
                <a:cubicBezTo>
                  <a:pt x="5720559" y="1032774"/>
                  <a:pt x="5542986" y="1043717"/>
                  <a:pt x="5323306" y="1048070"/>
                </a:cubicBezTo>
                <a:cubicBezTo>
                  <a:pt x="5103626" y="1052423"/>
                  <a:pt x="4942420" y="1023349"/>
                  <a:pt x="4572739" y="1048070"/>
                </a:cubicBezTo>
                <a:cubicBezTo>
                  <a:pt x="4203058" y="1072791"/>
                  <a:pt x="4235008" y="1067525"/>
                  <a:pt x="4098697" y="1048070"/>
                </a:cubicBezTo>
                <a:cubicBezTo>
                  <a:pt x="3962386" y="1028615"/>
                  <a:pt x="3782007" y="1042458"/>
                  <a:pt x="3624655" y="1048070"/>
                </a:cubicBezTo>
                <a:cubicBezTo>
                  <a:pt x="3467303" y="1053682"/>
                  <a:pt x="3392503" y="1032266"/>
                  <a:pt x="3242788" y="1048070"/>
                </a:cubicBezTo>
                <a:cubicBezTo>
                  <a:pt x="3093073" y="1063874"/>
                  <a:pt x="2756012" y="1020422"/>
                  <a:pt x="2400046" y="1048070"/>
                </a:cubicBezTo>
                <a:cubicBezTo>
                  <a:pt x="2044080" y="1075718"/>
                  <a:pt x="2123324" y="1056585"/>
                  <a:pt x="2018179" y="1048070"/>
                </a:cubicBezTo>
                <a:cubicBezTo>
                  <a:pt x="1913034" y="1039555"/>
                  <a:pt x="1664044" y="1071494"/>
                  <a:pt x="1451962" y="1048070"/>
                </a:cubicBezTo>
                <a:cubicBezTo>
                  <a:pt x="1239880" y="1024646"/>
                  <a:pt x="1136935" y="1032347"/>
                  <a:pt x="977920" y="1048070"/>
                </a:cubicBezTo>
                <a:cubicBezTo>
                  <a:pt x="818905" y="1063793"/>
                  <a:pt x="387681" y="1021753"/>
                  <a:pt x="174682" y="1048070"/>
                </a:cubicBezTo>
                <a:cubicBezTo>
                  <a:pt x="87147" y="1052153"/>
                  <a:pt x="-17021" y="962341"/>
                  <a:pt x="0" y="873388"/>
                </a:cubicBezTo>
                <a:cubicBezTo>
                  <a:pt x="-23841" y="616883"/>
                  <a:pt x="-2602" y="367820"/>
                  <a:pt x="0" y="17468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Lấy</a:t>
            </a:r>
            <a:r>
              <a:rPr lang="en-US" sz="2800" dirty="0">
                <a:solidFill>
                  <a:schemeClr val="tx1"/>
                </a:solidFill>
              </a:rPr>
              <a:t> 10 </a:t>
            </a:r>
            <a:r>
              <a:rPr lang="en-US" sz="2800" dirty="0" err="1">
                <a:solidFill>
                  <a:schemeClr val="tx1"/>
                </a:solidFill>
              </a:rPr>
              <a:t>viên</a:t>
            </a:r>
            <a:r>
              <a:rPr lang="en-US" sz="2800" dirty="0">
                <a:solidFill>
                  <a:schemeClr val="tx1"/>
                </a:solidFill>
              </a:rPr>
              <a:t> bi chia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viên</a:t>
            </a:r>
            <a:r>
              <a:rPr lang="en-US" sz="2800" dirty="0">
                <a:solidFill>
                  <a:schemeClr val="tx1"/>
                </a:solidFill>
              </a:rPr>
              <a:t> bi. Có 5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chia. </a:t>
            </a:r>
            <a:r>
              <a:rPr lang="en-US" sz="2800" dirty="0" err="1">
                <a:solidFill>
                  <a:schemeClr val="tx1"/>
                </a:solidFill>
              </a:rPr>
              <a:t>Không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dư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viên</a:t>
            </a:r>
            <a:r>
              <a:rPr lang="en-US" sz="2800" dirty="0">
                <a:solidFill>
                  <a:schemeClr val="tx1"/>
                </a:solidFill>
              </a:rPr>
              <a:t> bi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06BE58-095D-ACB4-239B-BB50A7A999AF}"/>
              </a:ext>
            </a:extLst>
          </p:cNvPr>
          <p:cNvSpPr/>
          <p:nvPr/>
        </p:nvSpPr>
        <p:spPr>
          <a:xfrm>
            <a:off x="1503352" y="5367575"/>
            <a:ext cx="5216425" cy="693020"/>
          </a:xfrm>
          <a:custGeom>
            <a:avLst/>
            <a:gdLst>
              <a:gd name="connsiteX0" fmla="*/ 0 w 5216425"/>
              <a:gd name="connsiteY0" fmla="*/ 115506 h 693020"/>
              <a:gd name="connsiteX1" fmla="*/ 115506 w 5216425"/>
              <a:gd name="connsiteY1" fmla="*/ 0 h 693020"/>
              <a:gd name="connsiteX2" fmla="*/ 638974 w 5216425"/>
              <a:gd name="connsiteY2" fmla="*/ 0 h 693020"/>
              <a:gd name="connsiteX3" fmla="*/ 1112589 w 5216425"/>
              <a:gd name="connsiteY3" fmla="*/ 0 h 693020"/>
              <a:gd name="connsiteX4" fmla="*/ 1636057 w 5216425"/>
              <a:gd name="connsiteY4" fmla="*/ 0 h 693020"/>
              <a:gd name="connsiteX5" fmla="*/ 2309088 w 5216425"/>
              <a:gd name="connsiteY5" fmla="*/ 0 h 693020"/>
              <a:gd name="connsiteX6" fmla="*/ 2832556 w 5216425"/>
              <a:gd name="connsiteY6" fmla="*/ 0 h 693020"/>
              <a:gd name="connsiteX7" fmla="*/ 3356024 w 5216425"/>
              <a:gd name="connsiteY7" fmla="*/ 0 h 693020"/>
              <a:gd name="connsiteX8" fmla="*/ 3829639 w 5216425"/>
              <a:gd name="connsiteY8" fmla="*/ 0 h 693020"/>
              <a:gd name="connsiteX9" fmla="*/ 4552524 w 5216425"/>
              <a:gd name="connsiteY9" fmla="*/ 0 h 693020"/>
              <a:gd name="connsiteX10" fmla="*/ 5100919 w 5216425"/>
              <a:gd name="connsiteY10" fmla="*/ 0 h 693020"/>
              <a:gd name="connsiteX11" fmla="*/ 5216425 w 5216425"/>
              <a:gd name="connsiteY11" fmla="*/ 115506 h 693020"/>
              <a:gd name="connsiteX12" fmla="*/ 5216425 w 5216425"/>
              <a:gd name="connsiteY12" fmla="*/ 577514 h 693020"/>
              <a:gd name="connsiteX13" fmla="*/ 5100919 w 5216425"/>
              <a:gd name="connsiteY13" fmla="*/ 693020 h 693020"/>
              <a:gd name="connsiteX14" fmla="*/ 4427888 w 5216425"/>
              <a:gd name="connsiteY14" fmla="*/ 693020 h 693020"/>
              <a:gd name="connsiteX15" fmla="*/ 3705003 w 5216425"/>
              <a:gd name="connsiteY15" fmla="*/ 693020 h 693020"/>
              <a:gd name="connsiteX16" fmla="*/ 3081827 w 5216425"/>
              <a:gd name="connsiteY16" fmla="*/ 693020 h 693020"/>
              <a:gd name="connsiteX17" fmla="*/ 2458650 w 5216425"/>
              <a:gd name="connsiteY17" fmla="*/ 693020 h 693020"/>
              <a:gd name="connsiteX18" fmla="*/ 1885328 w 5216425"/>
              <a:gd name="connsiteY18" fmla="*/ 693020 h 693020"/>
              <a:gd name="connsiteX19" fmla="*/ 1162443 w 5216425"/>
              <a:gd name="connsiteY19" fmla="*/ 693020 h 693020"/>
              <a:gd name="connsiteX20" fmla="*/ 688828 w 5216425"/>
              <a:gd name="connsiteY20" fmla="*/ 693020 h 693020"/>
              <a:gd name="connsiteX21" fmla="*/ 115506 w 5216425"/>
              <a:gd name="connsiteY21" fmla="*/ 693020 h 693020"/>
              <a:gd name="connsiteX22" fmla="*/ 0 w 5216425"/>
              <a:gd name="connsiteY22" fmla="*/ 577514 h 693020"/>
              <a:gd name="connsiteX23" fmla="*/ 0 w 5216425"/>
              <a:gd name="connsiteY23" fmla="*/ 115506 h 69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16425" h="693020" fill="none" extrusionOk="0">
                <a:moveTo>
                  <a:pt x="0" y="115506"/>
                </a:moveTo>
                <a:cubicBezTo>
                  <a:pt x="-23" y="45095"/>
                  <a:pt x="47299" y="4315"/>
                  <a:pt x="115506" y="0"/>
                </a:cubicBezTo>
                <a:cubicBezTo>
                  <a:pt x="293126" y="11308"/>
                  <a:pt x="510398" y="-5371"/>
                  <a:pt x="638974" y="0"/>
                </a:cubicBezTo>
                <a:cubicBezTo>
                  <a:pt x="767550" y="5371"/>
                  <a:pt x="924269" y="13407"/>
                  <a:pt x="1112589" y="0"/>
                </a:cubicBezTo>
                <a:cubicBezTo>
                  <a:pt x="1300909" y="-13407"/>
                  <a:pt x="1423658" y="4831"/>
                  <a:pt x="1636057" y="0"/>
                </a:cubicBezTo>
                <a:cubicBezTo>
                  <a:pt x="1848456" y="-4831"/>
                  <a:pt x="2086807" y="-14000"/>
                  <a:pt x="2309088" y="0"/>
                </a:cubicBezTo>
                <a:cubicBezTo>
                  <a:pt x="2531369" y="14000"/>
                  <a:pt x="2584369" y="-15796"/>
                  <a:pt x="2832556" y="0"/>
                </a:cubicBezTo>
                <a:cubicBezTo>
                  <a:pt x="3080743" y="15796"/>
                  <a:pt x="3211519" y="169"/>
                  <a:pt x="3356024" y="0"/>
                </a:cubicBezTo>
                <a:cubicBezTo>
                  <a:pt x="3500529" y="-169"/>
                  <a:pt x="3730947" y="-3383"/>
                  <a:pt x="3829639" y="0"/>
                </a:cubicBezTo>
                <a:cubicBezTo>
                  <a:pt x="3928332" y="3383"/>
                  <a:pt x="4222447" y="-27232"/>
                  <a:pt x="4552524" y="0"/>
                </a:cubicBezTo>
                <a:cubicBezTo>
                  <a:pt x="4882602" y="27232"/>
                  <a:pt x="4863070" y="5733"/>
                  <a:pt x="5100919" y="0"/>
                </a:cubicBezTo>
                <a:cubicBezTo>
                  <a:pt x="5149794" y="1421"/>
                  <a:pt x="5206525" y="44075"/>
                  <a:pt x="5216425" y="115506"/>
                </a:cubicBezTo>
                <a:cubicBezTo>
                  <a:pt x="5214393" y="281815"/>
                  <a:pt x="5222725" y="405862"/>
                  <a:pt x="5216425" y="577514"/>
                </a:cubicBezTo>
                <a:cubicBezTo>
                  <a:pt x="5229012" y="647055"/>
                  <a:pt x="5158043" y="690073"/>
                  <a:pt x="5100919" y="693020"/>
                </a:cubicBezTo>
                <a:cubicBezTo>
                  <a:pt x="4764949" y="674293"/>
                  <a:pt x="4594253" y="721132"/>
                  <a:pt x="4427888" y="693020"/>
                </a:cubicBezTo>
                <a:cubicBezTo>
                  <a:pt x="4261523" y="664908"/>
                  <a:pt x="3968366" y="682655"/>
                  <a:pt x="3705003" y="693020"/>
                </a:cubicBezTo>
                <a:cubicBezTo>
                  <a:pt x="3441641" y="703385"/>
                  <a:pt x="3318341" y="683329"/>
                  <a:pt x="3081827" y="693020"/>
                </a:cubicBezTo>
                <a:cubicBezTo>
                  <a:pt x="2845313" y="702711"/>
                  <a:pt x="2685254" y="673612"/>
                  <a:pt x="2458650" y="693020"/>
                </a:cubicBezTo>
                <a:cubicBezTo>
                  <a:pt x="2232046" y="712428"/>
                  <a:pt x="2107873" y="692535"/>
                  <a:pt x="1885328" y="693020"/>
                </a:cubicBezTo>
                <a:cubicBezTo>
                  <a:pt x="1662783" y="693505"/>
                  <a:pt x="1314484" y="728432"/>
                  <a:pt x="1162443" y="693020"/>
                </a:cubicBezTo>
                <a:cubicBezTo>
                  <a:pt x="1010402" y="657608"/>
                  <a:pt x="912948" y="699663"/>
                  <a:pt x="688828" y="693020"/>
                </a:cubicBezTo>
                <a:cubicBezTo>
                  <a:pt x="464708" y="686377"/>
                  <a:pt x="292458" y="711831"/>
                  <a:pt x="115506" y="693020"/>
                </a:cubicBezTo>
                <a:cubicBezTo>
                  <a:pt x="48665" y="692307"/>
                  <a:pt x="1296" y="632908"/>
                  <a:pt x="0" y="577514"/>
                </a:cubicBezTo>
                <a:cubicBezTo>
                  <a:pt x="8377" y="404077"/>
                  <a:pt x="-13225" y="231558"/>
                  <a:pt x="0" y="115506"/>
                </a:cubicBezTo>
                <a:close/>
              </a:path>
              <a:path w="5216425" h="693020" stroke="0" extrusionOk="0">
                <a:moveTo>
                  <a:pt x="0" y="115506"/>
                </a:moveTo>
                <a:cubicBezTo>
                  <a:pt x="-7300" y="43840"/>
                  <a:pt x="56682" y="3599"/>
                  <a:pt x="115506" y="0"/>
                </a:cubicBezTo>
                <a:cubicBezTo>
                  <a:pt x="287246" y="18310"/>
                  <a:pt x="449717" y="4419"/>
                  <a:pt x="688828" y="0"/>
                </a:cubicBezTo>
                <a:cubicBezTo>
                  <a:pt x="927939" y="-4419"/>
                  <a:pt x="1147037" y="-17929"/>
                  <a:pt x="1411713" y="0"/>
                </a:cubicBezTo>
                <a:cubicBezTo>
                  <a:pt x="1676390" y="17929"/>
                  <a:pt x="1897053" y="-25381"/>
                  <a:pt x="2134598" y="0"/>
                </a:cubicBezTo>
                <a:cubicBezTo>
                  <a:pt x="2372144" y="25381"/>
                  <a:pt x="2560197" y="21932"/>
                  <a:pt x="2807629" y="0"/>
                </a:cubicBezTo>
                <a:cubicBezTo>
                  <a:pt x="3055061" y="-21932"/>
                  <a:pt x="3058839" y="16450"/>
                  <a:pt x="3281243" y="0"/>
                </a:cubicBezTo>
                <a:cubicBezTo>
                  <a:pt x="3503647" y="-16450"/>
                  <a:pt x="3605524" y="-2037"/>
                  <a:pt x="3904420" y="0"/>
                </a:cubicBezTo>
                <a:cubicBezTo>
                  <a:pt x="4203316" y="2037"/>
                  <a:pt x="4784896" y="-50842"/>
                  <a:pt x="5100919" y="0"/>
                </a:cubicBezTo>
                <a:cubicBezTo>
                  <a:pt x="5177067" y="-4189"/>
                  <a:pt x="5220214" y="53354"/>
                  <a:pt x="5216425" y="115506"/>
                </a:cubicBezTo>
                <a:cubicBezTo>
                  <a:pt x="5223911" y="346102"/>
                  <a:pt x="5196513" y="408895"/>
                  <a:pt x="5216425" y="577514"/>
                </a:cubicBezTo>
                <a:cubicBezTo>
                  <a:pt x="5219962" y="646291"/>
                  <a:pt x="5163941" y="682466"/>
                  <a:pt x="5100919" y="693020"/>
                </a:cubicBezTo>
                <a:cubicBezTo>
                  <a:pt x="4868780" y="692518"/>
                  <a:pt x="4731102" y="682077"/>
                  <a:pt x="4427888" y="693020"/>
                </a:cubicBezTo>
                <a:cubicBezTo>
                  <a:pt x="4124674" y="703963"/>
                  <a:pt x="3969639" y="674001"/>
                  <a:pt x="3854566" y="693020"/>
                </a:cubicBezTo>
                <a:cubicBezTo>
                  <a:pt x="3739493" y="712039"/>
                  <a:pt x="3357391" y="677094"/>
                  <a:pt x="3231389" y="693020"/>
                </a:cubicBezTo>
                <a:cubicBezTo>
                  <a:pt x="3105387" y="708946"/>
                  <a:pt x="2839693" y="715203"/>
                  <a:pt x="2707921" y="693020"/>
                </a:cubicBezTo>
                <a:cubicBezTo>
                  <a:pt x="2576149" y="670837"/>
                  <a:pt x="2415872" y="672268"/>
                  <a:pt x="2184452" y="693020"/>
                </a:cubicBezTo>
                <a:cubicBezTo>
                  <a:pt x="1953032" y="713772"/>
                  <a:pt x="1752219" y="674723"/>
                  <a:pt x="1611130" y="693020"/>
                </a:cubicBezTo>
                <a:cubicBezTo>
                  <a:pt x="1470041" y="711317"/>
                  <a:pt x="1284631" y="723146"/>
                  <a:pt x="987953" y="693020"/>
                </a:cubicBezTo>
                <a:cubicBezTo>
                  <a:pt x="691275" y="662894"/>
                  <a:pt x="305077" y="715188"/>
                  <a:pt x="115506" y="693020"/>
                </a:cubicBezTo>
                <a:cubicBezTo>
                  <a:pt x="51427" y="701833"/>
                  <a:pt x="-4294" y="633873"/>
                  <a:pt x="0" y="577514"/>
                </a:cubicBezTo>
                <a:cubicBezTo>
                  <a:pt x="12657" y="464647"/>
                  <a:pt x="20433" y="316191"/>
                  <a:pt x="0" y="11550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Ta </a:t>
            </a:r>
            <a:r>
              <a:rPr lang="en-US" sz="2800" dirty="0" err="1">
                <a:solidFill>
                  <a:schemeClr val="tx1"/>
                </a:solidFill>
              </a:rPr>
              <a:t>nói</a:t>
            </a:r>
            <a:r>
              <a:rPr lang="en-US" sz="2800" dirty="0">
                <a:solidFill>
                  <a:schemeClr val="tx1"/>
                </a:solidFill>
              </a:rPr>
              <a:t> 10 : 2 = 5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phép</a:t>
            </a:r>
            <a:r>
              <a:rPr lang="en-US" sz="2800" b="1" i="1" dirty="0">
                <a:solidFill>
                  <a:schemeClr val="tx1"/>
                </a:solidFill>
              </a:rPr>
              <a:t> chia </a:t>
            </a:r>
            <a:r>
              <a:rPr lang="en-US" sz="2800" b="1" i="1" dirty="0" err="1">
                <a:solidFill>
                  <a:schemeClr val="tx1"/>
                </a:solidFill>
              </a:rPr>
              <a:t>hết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1696BB-BD96-7B82-CA6A-6A5841B7C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548" y="974288"/>
            <a:ext cx="1483727" cy="2141462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8BE88FE-A447-D5D9-418C-55E54C384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744" y="1003729"/>
            <a:ext cx="2349795" cy="19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28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8153B48-72F3-C7E1-6D18-CEB0752888CF}"/>
              </a:ext>
            </a:extLst>
          </p:cNvPr>
          <p:cNvSpPr/>
          <p:nvPr/>
        </p:nvSpPr>
        <p:spPr>
          <a:xfrm>
            <a:off x="172278" y="220478"/>
            <a:ext cx="3431078" cy="849053"/>
          </a:xfrm>
          <a:prstGeom prst="round2DiagRect">
            <a:avLst>
              <a:gd name="adj1" fmla="val 50000"/>
              <a:gd name="adj2" fmla="val 0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Phép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chia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hết</a:t>
            </a:r>
            <a:endParaRPr lang="en-US" sz="4200" dirty="0">
              <a:solidFill>
                <a:srgbClr val="FF0000"/>
              </a:solidFill>
              <a:latin typeface="UVN Banh Mi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BEFB17-CB17-88B1-DB89-E765341F4386}"/>
              </a:ext>
            </a:extLst>
          </p:cNvPr>
          <p:cNvSpPr txBox="1"/>
          <p:nvPr/>
        </p:nvSpPr>
        <p:spPr>
          <a:xfrm>
            <a:off x="1503351" y="1371545"/>
            <a:ext cx="8285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sau</a:t>
            </a:r>
            <a:r>
              <a:rPr lang="en-US" sz="4000" dirty="0"/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1D5E5-570B-E4C0-24B6-C06E2F16C694}"/>
              </a:ext>
            </a:extLst>
          </p:cNvPr>
          <p:cNvSpPr txBox="1"/>
          <p:nvPr/>
        </p:nvSpPr>
        <p:spPr>
          <a:xfrm>
            <a:off x="4931917" y="2859591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ED30D-0A97-57B8-8903-7DD26A994AEF}"/>
              </a:ext>
            </a:extLst>
          </p:cNvPr>
          <p:cNvSpPr txBox="1"/>
          <p:nvPr/>
        </p:nvSpPr>
        <p:spPr>
          <a:xfrm>
            <a:off x="5727124" y="2844225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52774-290C-4B61-C144-9A437FFC2C41}"/>
              </a:ext>
            </a:extLst>
          </p:cNvPr>
          <p:cNvSpPr txBox="1"/>
          <p:nvPr/>
        </p:nvSpPr>
        <p:spPr>
          <a:xfrm>
            <a:off x="5727124" y="3342413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E5A56-7D12-4DFE-9BC4-2708AB217AC1}"/>
              </a:ext>
            </a:extLst>
          </p:cNvPr>
          <p:cNvSpPr txBox="1"/>
          <p:nvPr/>
        </p:nvSpPr>
        <p:spPr>
          <a:xfrm>
            <a:off x="4941759" y="331645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BFFC2C-2388-3153-037C-C8D5A87E2F73}"/>
              </a:ext>
            </a:extLst>
          </p:cNvPr>
          <p:cNvGrpSpPr/>
          <p:nvPr/>
        </p:nvGrpSpPr>
        <p:grpSpPr>
          <a:xfrm>
            <a:off x="5552281" y="2824293"/>
            <a:ext cx="724824" cy="1463863"/>
            <a:chOff x="4003040" y="1635760"/>
            <a:chExt cx="724824" cy="131064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94A9E0-EA5D-B304-DF60-AA5AA0B79769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CCD107-E4DF-6FC8-F479-D016F1FFD5CA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EF5446-70DE-E879-EA3E-E1F781E1051A}"/>
              </a:ext>
            </a:extLst>
          </p:cNvPr>
          <p:cNvCxnSpPr>
            <a:cxnSpLocks/>
          </p:cNvCxnSpPr>
          <p:nvPr/>
        </p:nvCxnSpPr>
        <p:spPr>
          <a:xfrm>
            <a:off x="4969010" y="3798669"/>
            <a:ext cx="58326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E6874B-1008-B065-763C-0C8BA415F11D}"/>
              </a:ext>
            </a:extLst>
          </p:cNvPr>
          <p:cNvSpPr txBox="1"/>
          <p:nvPr/>
        </p:nvSpPr>
        <p:spPr>
          <a:xfrm>
            <a:off x="5078709" y="3818421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A695A47-2325-0E2E-26C9-F993DC1825CD}"/>
              </a:ext>
            </a:extLst>
          </p:cNvPr>
          <p:cNvSpPr/>
          <p:nvPr/>
        </p:nvSpPr>
        <p:spPr>
          <a:xfrm>
            <a:off x="7508874" y="2542162"/>
            <a:ext cx="3945214" cy="613575"/>
          </a:xfrm>
          <a:custGeom>
            <a:avLst/>
            <a:gdLst>
              <a:gd name="connsiteX0" fmla="*/ 0 w 3945214"/>
              <a:gd name="connsiteY0" fmla="*/ 102265 h 613575"/>
              <a:gd name="connsiteX1" fmla="*/ 102265 w 3945214"/>
              <a:gd name="connsiteY1" fmla="*/ 0 h 613575"/>
              <a:gd name="connsiteX2" fmla="*/ 688305 w 3945214"/>
              <a:gd name="connsiteY2" fmla="*/ 0 h 613575"/>
              <a:gd name="connsiteX3" fmla="*/ 1199532 w 3945214"/>
              <a:gd name="connsiteY3" fmla="*/ 0 h 613575"/>
              <a:gd name="connsiteX4" fmla="*/ 1897793 w 3945214"/>
              <a:gd name="connsiteY4" fmla="*/ 0 h 613575"/>
              <a:gd name="connsiteX5" fmla="*/ 2521241 w 3945214"/>
              <a:gd name="connsiteY5" fmla="*/ 0 h 613575"/>
              <a:gd name="connsiteX6" fmla="*/ 3032467 w 3945214"/>
              <a:gd name="connsiteY6" fmla="*/ 0 h 613575"/>
              <a:gd name="connsiteX7" fmla="*/ 3842949 w 3945214"/>
              <a:gd name="connsiteY7" fmla="*/ 0 h 613575"/>
              <a:gd name="connsiteX8" fmla="*/ 3945214 w 3945214"/>
              <a:gd name="connsiteY8" fmla="*/ 102265 h 613575"/>
              <a:gd name="connsiteX9" fmla="*/ 3945214 w 3945214"/>
              <a:gd name="connsiteY9" fmla="*/ 511310 h 613575"/>
              <a:gd name="connsiteX10" fmla="*/ 3842949 w 3945214"/>
              <a:gd name="connsiteY10" fmla="*/ 613575 h 613575"/>
              <a:gd name="connsiteX11" fmla="*/ 3219502 w 3945214"/>
              <a:gd name="connsiteY11" fmla="*/ 613575 h 613575"/>
              <a:gd name="connsiteX12" fmla="*/ 2633461 w 3945214"/>
              <a:gd name="connsiteY12" fmla="*/ 613575 h 613575"/>
              <a:gd name="connsiteX13" fmla="*/ 2084828 w 3945214"/>
              <a:gd name="connsiteY13" fmla="*/ 613575 h 613575"/>
              <a:gd name="connsiteX14" fmla="*/ 1573601 w 3945214"/>
              <a:gd name="connsiteY14" fmla="*/ 613575 h 613575"/>
              <a:gd name="connsiteX15" fmla="*/ 912747 w 3945214"/>
              <a:gd name="connsiteY15" fmla="*/ 613575 h 613575"/>
              <a:gd name="connsiteX16" fmla="*/ 102265 w 3945214"/>
              <a:gd name="connsiteY16" fmla="*/ 613575 h 613575"/>
              <a:gd name="connsiteX17" fmla="*/ 0 w 3945214"/>
              <a:gd name="connsiteY17" fmla="*/ 511310 h 613575"/>
              <a:gd name="connsiteX18" fmla="*/ 0 w 3945214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5214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286799" y="-7130"/>
                  <a:pt x="496993" y="16356"/>
                  <a:pt x="688305" y="0"/>
                </a:cubicBezTo>
                <a:cubicBezTo>
                  <a:pt x="879617" y="-16356"/>
                  <a:pt x="1086664" y="20376"/>
                  <a:pt x="1199532" y="0"/>
                </a:cubicBezTo>
                <a:cubicBezTo>
                  <a:pt x="1312400" y="-20376"/>
                  <a:pt x="1552206" y="31514"/>
                  <a:pt x="1897793" y="0"/>
                </a:cubicBezTo>
                <a:cubicBezTo>
                  <a:pt x="2243380" y="-31514"/>
                  <a:pt x="2367537" y="8089"/>
                  <a:pt x="2521241" y="0"/>
                </a:cubicBezTo>
                <a:cubicBezTo>
                  <a:pt x="2674945" y="-8089"/>
                  <a:pt x="2911259" y="-17022"/>
                  <a:pt x="3032467" y="0"/>
                </a:cubicBezTo>
                <a:cubicBezTo>
                  <a:pt x="3153675" y="17022"/>
                  <a:pt x="3551705" y="-857"/>
                  <a:pt x="3842949" y="0"/>
                </a:cubicBezTo>
                <a:cubicBezTo>
                  <a:pt x="3893744" y="8477"/>
                  <a:pt x="3940937" y="40658"/>
                  <a:pt x="3945214" y="102265"/>
                </a:cubicBezTo>
                <a:cubicBezTo>
                  <a:pt x="3936426" y="234123"/>
                  <a:pt x="3930668" y="384838"/>
                  <a:pt x="3945214" y="511310"/>
                </a:cubicBezTo>
                <a:cubicBezTo>
                  <a:pt x="3954043" y="578342"/>
                  <a:pt x="3895336" y="609309"/>
                  <a:pt x="3842949" y="613575"/>
                </a:cubicBezTo>
                <a:cubicBezTo>
                  <a:pt x="3699709" y="619287"/>
                  <a:pt x="3344792" y="592199"/>
                  <a:pt x="3219502" y="613575"/>
                </a:cubicBezTo>
                <a:cubicBezTo>
                  <a:pt x="3094212" y="634951"/>
                  <a:pt x="2880875" y="588718"/>
                  <a:pt x="2633461" y="613575"/>
                </a:cubicBezTo>
                <a:cubicBezTo>
                  <a:pt x="2386047" y="638432"/>
                  <a:pt x="2349167" y="601981"/>
                  <a:pt x="2084828" y="613575"/>
                </a:cubicBezTo>
                <a:cubicBezTo>
                  <a:pt x="1820489" y="625169"/>
                  <a:pt x="1788989" y="630095"/>
                  <a:pt x="1573601" y="613575"/>
                </a:cubicBezTo>
                <a:cubicBezTo>
                  <a:pt x="1358213" y="597055"/>
                  <a:pt x="1239145" y="644547"/>
                  <a:pt x="912747" y="613575"/>
                </a:cubicBezTo>
                <a:cubicBezTo>
                  <a:pt x="586349" y="582603"/>
                  <a:pt x="351846" y="620251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945214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70972" y="11738"/>
                  <a:pt x="434245" y="-11069"/>
                  <a:pt x="688305" y="0"/>
                </a:cubicBezTo>
                <a:cubicBezTo>
                  <a:pt x="942365" y="11069"/>
                  <a:pt x="1105022" y="14870"/>
                  <a:pt x="1386567" y="0"/>
                </a:cubicBezTo>
                <a:cubicBezTo>
                  <a:pt x="1668112" y="-14870"/>
                  <a:pt x="1856816" y="-28393"/>
                  <a:pt x="2084828" y="0"/>
                </a:cubicBezTo>
                <a:cubicBezTo>
                  <a:pt x="2312840" y="28393"/>
                  <a:pt x="2538237" y="13542"/>
                  <a:pt x="2745682" y="0"/>
                </a:cubicBezTo>
                <a:cubicBezTo>
                  <a:pt x="2953127" y="-13542"/>
                  <a:pt x="3105088" y="6069"/>
                  <a:pt x="3256909" y="0"/>
                </a:cubicBezTo>
                <a:cubicBezTo>
                  <a:pt x="3408730" y="-6069"/>
                  <a:pt x="3658200" y="24093"/>
                  <a:pt x="3842949" y="0"/>
                </a:cubicBezTo>
                <a:cubicBezTo>
                  <a:pt x="3906374" y="-4974"/>
                  <a:pt x="3942586" y="51541"/>
                  <a:pt x="3945214" y="102265"/>
                </a:cubicBezTo>
                <a:cubicBezTo>
                  <a:pt x="3960848" y="242452"/>
                  <a:pt x="3960203" y="400964"/>
                  <a:pt x="3945214" y="511310"/>
                </a:cubicBezTo>
                <a:cubicBezTo>
                  <a:pt x="3949222" y="565762"/>
                  <a:pt x="3911892" y="609522"/>
                  <a:pt x="3842949" y="613575"/>
                </a:cubicBezTo>
                <a:cubicBezTo>
                  <a:pt x="3519719" y="643838"/>
                  <a:pt x="3287133" y="625580"/>
                  <a:pt x="3144688" y="613575"/>
                </a:cubicBezTo>
                <a:cubicBezTo>
                  <a:pt x="3002243" y="601570"/>
                  <a:pt x="2851456" y="627570"/>
                  <a:pt x="2633461" y="613575"/>
                </a:cubicBezTo>
                <a:cubicBezTo>
                  <a:pt x="2415466" y="599580"/>
                  <a:pt x="2301686" y="637903"/>
                  <a:pt x="2047421" y="613575"/>
                </a:cubicBezTo>
                <a:cubicBezTo>
                  <a:pt x="1793156" y="589247"/>
                  <a:pt x="1628735" y="629926"/>
                  <a:pt x="1423973" y="613575"/>
                </a:cubicBezTo>
                <a:cubicBezTo>
                  <a:pt x="1219211" y="597224"/>
                  <a:pt x="985272" y="586282"/>
                  <a:pt x="875340" y="613575"/>
                </a:cubicBezTo>
                <a:cubicBezTo>
                  <a:pt x="765408" y="640868"/>
                  <a:pt x="439666" y="645762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15 chia 5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3,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5E8262-EDA0-E42A-E23D-4E52DCD6162C}"/>
              </a:ext>
            </a:extLst>
          </p:cNvPr>
          <p:cNvSpPr/>
          <p:nvPr/>
        </p:nvSpPr>
        <p:spPr>
          <a:xfrm>
            <a:off x="7508874" y="3278826"/>
            <a:ext cx="3945217" cy="613575"/>
          </a:xfrm>
          <a:custGeom>
            <a:avLst/>
            <a:gdLst>
              <a:gd name="connsiteX0" fmla="*/ 0 w 3945217"/>
              <a:gd name="connsiteY0" fmla="*/ 102265 h 613575"/>
              <a:gd name="connsiteX1" fmla="*/ 102265 w 3945217"/>
              <a:gd name="connsiteY1" fmla="*/ 0 h 613575"/>
              <a:gd name="connsiteX2" fmla="*/ 688306 w 3945217"/>
              <a:gd name="connsiteY2" fmla="*/ 0 h 613575"/>
              <a:gd name="connsiteX3" fmla="*/ 1199533 w 3945217"/>
              <a:gd name="connsiteY3" fmla="*/ 0 h 613575"/>
              <a:gd name="connsiteX4" fmla="*/ 1897795 w 3945217"/>
              <a:gd name="connsiteY4" fmla="*/ 0 h 613575"/>
              <a:gd name="connsiteX5" fmla="*/ 2521243 w 3945217"/>
              <a:gd name="connsiteY5" fmla="*/ 0 h 613575"/>
              <a:gd name="connsiteX6" fmla="*/ 3032470 w 3945217"/>
              <a:gd name="connsiteY6" fmla="*/ 0 h 613575"/>
              <a:gd name="connsiteX7" fmla="*/ 3842952 w 3945217"/>
              <a:gd name="connsiteY7" fmla="*/ 0 h 613575"/>
              <a:gd name="connsiteX8" fmla="*/ 3945217 w 3945217"/>
              <a:gd name="connsiteY8" fmla="*/ 102265 h 613575"/>
              <a:gd name="connsiteX9" fmla="*/ 3945217 w 3945217"/>
              <a:gd name="connsiteY9" fmla="*/ 511310 h 613575"/>
              <a:gd name="connsiteX10" fmla="*/ 3842952 w 3945217"/>
              <a:gd name="connsiteY10" fmla="*/ 613575 h 613575"/>
              <a:gd name="connsiteX11" fmla="*/ 3219504 w 3945217"/>
              <a:gd name="connsiteY11" fmla="*/ 613575 h 613575"/>
              <a:gd name="connsiteX12" fmla="*/ 2633463 w 3945217"/>
              <a:gd name="connsiteY12" fmla="*/ 613575 h 613575"/>
              <a:gd name="connsiteX13" fmla="*/ 2084829 w 3945217"/>
              <a:gd name="connsiteY13" fmla="*/ 613575 h 613575"/>
              <a:gd name="connsiteX14" fmla="*/ 1573602 w 3945217"/>
              <a:gd name="connsiteY14" fmla="*/ 613575 h 613575"/>
              <a:gd name="connsiteX15" fmla="*/ 912747 w 3945217"/>
              <a:gd name="connsiteY15" fmla="*/ 613575 h 613575"/>
              <a:gd name="connsiteX16" fmla="*/ 102265 w 3945217"/>
              <a:gd name="connsiteY16" fmla="*/ 613575 h 613575"/>
              <a:gd name="connsiteX17" fmla="*/ 0 w 3945217"/>
              <a:gd name="connsiteY17" fmla="*/ 511310 h 613575"/>
              <a:gd name="connsiteX18" fmla="*/ 0 w 3945217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5217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280357" y="-7317"/>
                  <a:pt x="492476" y="12113"/>
                  <a:pt x="688306" y="0"/>
                </a:cubicBezTo>
                <a:cubicBezTo>
                  <a:pt x="884136" y="-12113"/>
                  <a:pt x="1086665" y="20376"/>
                  <a:pt x="1199533" y="0"/>
                </a:cubicBezTo>
                <a:cubicBezTo>
                  <a:pt x="1312401" y="-20376"/>
                  <a:pt x="1757703" y="30385"/>
                  <a:pt x="1897795" y="0"/>
                </a:cubicBezTo>
                <a:cubicBezTo>
                  <a:pt x="2037887" y="-30385"/>
                  <a:pt x="2367539" y="8089"/>
                  <a:pt x="2521243" y="0"/>
                </a:cubicBezTo>
                <a:cubicBezTo>
                  <a:pt x="2674947" y="-8089"/>
                  <a:pt x="2903667" y="-22265"/>
                  <a:pt x="3032470" y="0"/>
                </a:cubicBezTo>
                <a:cubicBezTo>
                  <a:pt x="3161273" y="22265"/>
                  <a:pt x="3551708" y="-857"/>
                  <a:pt x="3842952" y="0"/>
                </a:cubicBezTo>
                <a:cubicBezTo>
                  <a:pt x="3893747" y="8477"/>
                  <a:pt x="3940940" y="40658"/>
                  <a:pt x="3945217" y="102265"/>
                </a:cubicBezTo>
                <a:cubicBezTo>
                  <a:pt x="3936429" y="234123"/>
                  <a:pt x="3930671" y="384838"/>
                  <a:pt x="3945217" y="511310"/>
                </a:cubicBezTo>
                <a:cubicBezTo>
                  <a:pt x="3954046" y="578342"/>
                  <a:pt x="3895339" y="609309"/>
                  <a:pt x="3842952" y="613575"/>
                </a:cubicBezTo>
                <a:cubicBezTo>
                  <a:pt x="3706318" y="623681"/>
                  <a:pt x="3351346" y="599039"/>
                  <a:pt x="3219504" y="613575"/>
                </a:cubicBezTo>
                <a:cubicBezTo>
                  <a:pt x="3087662" y="628111"/>
                  <a:pt x="2880877" y="588718"/>
                  <a:pt x="2633463" y="613575"/>
                </a:cubicBezTo>
                <a:cubicBezTo>
                  <a:pt x="2386049" y="638432"/>
                  <a:pt x="2350007" y="606171"/>
                  <a:pt x="2084829" y="613575"/>
                </a:cubicBezTo>
                <a:cubicBezTo>
                  <a:pt x="1819651" y="620979"/>
                  <a:pt x="1788990" y="630095"/>
                  <a:pt x="1573602" y="613575"/>
                </a:cubicBezTo>
                <a:cubicBezTo>
                  <a:pt x="1358214" y="597055"/>
                  <a:pt x="1240935" y="646572"/>
                  <a:pt x="912747" y="613575"/>
                </a:cubicBezTo>
                <a:cubicBezTo>
                  <a:pt x="584559" y="580578"/>
                  <a:pt x="351846" y="620251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945217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70006" y="9339"/>
                  <a:pt x="430052" y="-13581"/>
                  <a:pt x="688306" y="0"/>
                </a:cubicBezTo>
                <a:cubicBezTo>
                  <a:pt x="946560" y="13581"/>
                  <a:pt x="1105023" y="14870"/>
                  <a:pt x="1386568" y="0"/>
                </a:cubicBezTo>
                <a:cubicBezTo>
                  <a:pt x="1668113" y="-14870"/>
                  <a:pt x="1856817" y="-28393"/>
                  <a:pt x="2084829" y="0"/>
                </a:cubicBezTo>
                <a:cubicBezTo>
                  <a:pt x="2312841" y="28393"/>
                  <a:pt x="2536479" y="11166"/>
                  <a:pt x="2745684" y="0"/>
                </a:cubicBezTo>
                <a:cubicBezTo>
                  <a:pt x="2954890" y="-11166"/>
                  <a:pt x="3105090" y="6069"/>
                  <a:pt x="3256911" y="0"/>
                </a:cubicBezTo>
                <a:cubicBezTo>
                  <a:pt x="3408732" y="-6069"/>
                  <a:pt x="3651051" y="23117"/>
                  <a:pt x="3842952" y="0"/>
                </a:cubicBezTo>
                <a:cubicBezTo>
                  <a:pt x="3906377" y="-4974"/>
                  <a:pt x="3942589" y="51541"/>
                  <a:pt x="3945217" y="102265"/>
                </a:cubicBezTo>
                <a:cubicBezTo>
                  <a:pt x="3960851" y="242452"/>
                  <a:pt x="3960206" y="400964"/>
                  <a:pt x="3945217" y="511310"/>
                </a:cubicBezTo>
                <a:cubicBezTo>
                  <a:pt x="3949225" y="565762"/>
                  <a:pt x="3911895" y="609522"/>
                  <a:pt x="3842952" y="613575"/>
                </a:cubicBezTo>
                <a:cubicBezTo>
                  <a:pt x="3520163" y="579131"/>
                  <a:pt x="3290937" y="631639"/>
                  <a:pt x="3144690" y="613575"/>
                </a:cubicBezTo>
                <a:cubicBezTo>
                  <a:pt x="2998443" y="595511"/>
                  <a:pt x="2851458" y="627570"/>
                  <a:pt x="2633463" y="613575"/>
                </a:cubicBezTo>
                <a:cubicBezTo>
                  <a:pt x="2415468" y="599580"/>
                  <a:pt x="2302915" y="586294"/>
                  <a:pt x="2047422" y="613575"/>
                </a:cubicBezTo>
                <a:cubicBezTo>
                  <a:pt x="1791929" y="640856"/>
                  <a:pt x="1628736" y="629926"/>
                  <a:pt x="1423974" y="613575"/>
                </a:cubicBezTo>
                <a:cubicBezTo>
                  <a:pt x="1219212" y="597224"/>
                  <a:pt x="988304" y="587095"/>
                  <a:pt x="875340" y="613575"/>
                </a:cubicBezTo>
                <a:cubicBezTo>
                  <a:pt x="762376" y="640055"/>
                  <a:pt x="439666" y="645762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3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r>
              <a:rPr lang="en-US" sz="2800" dirty="0">
                <a:solidFill>
                  <a:schemeClr val="tx1"/>
                </a:solidFill>
              </a:rPr>
              <a:t> 5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15,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15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955D977-1962-C98D-BD36-900C63B7C872}"/>
              </a:ext>
            </a:extLst>
          </p:cNvPr>
          <p:cNvSpPr/>
          <p:nvPr/>
        </p:nvSpPr>
        <p:spPr>
          <a:xfrm>
            <a:off x="7572985" y="4023961"/>
            <a:ext cx="3881103" cy="613575"/>
          </a:xfrm>
          <a:custGeom>
            <a:avLst/>
            <a:gdLst>
              <a:gd name="connsiteX0" fmla="*/ 0 w 3881103"/>
              <a:gd name="connsiteY0" fmla="*/ 102265 h 613575"/>
              <a:gd name="connsiteX1" fmla="*/ 102265 w 3881103"/>
              <a:gd name="connsiteY1" fmla="*/ 0 h 613575"/>
              <a:gd name="connsiteX2" fmla="*/ 678261 w 3881103"/>
              <a:gd name="connsiteY2" fmla="*/ 0 h 613575"/>
              <a:gd name="connsiteX3" fmla="*/ 1180726 w 3881103"/>
              <a:gd name="connsiteY3" fmla="*/ 0 h 613575"/>
              <a:gd name="connsiteX4" fmla="*/ 1867020 w 3881103"/>
              <a:gd name="connsiteY4" fmla="*/ 0 h 613575"/>
              <a:gd name="connsiteX5" fmla="*/ 2479782 w 3881103"/>
              <a:gd name="connsiteY5" fmla="*/ 0 h 613575"/>
              <a:gd name="connsiteX6" fmla="*/ 2982247 w 3881103"/>
              <a:gd name="connsiteY6" fmla="*/ 0 h 613575"/>
              <a:gd name="connsiteX7" fmla="*/ 3778838 w 3881103"/>
              <a:gd name="connsiteY7" fmla="*/ 0 h 613575"/>
              <a:gd name="connsiteX8" fmla="*/ 3881103 w 3881103"/>
              <a:gd name="connsiteY8" fmla="*/ 102265 h 613575"/>
              <a:gd name="connsiteX9" fmla="*/ 3881103 w 3881103"/>
              <a:gd name="connsiteY9" fmla="*/ 511310 h 613575"/>
              <a:gd name="connsiteX10" fmla="*/ 3778838 w 3881103"/>
              <a:gd name="connsiteY10" fmla="*/ 613575 h 613575"/>
              <a:gd name="connsiteX11" fmla="*/ 3166076 w 3881103"/>
              <a:gd name="connsiteY11" fmla="*/ 613575 h 613575"/>
              <a:gd name="connsiteX12" fmla="*/ 2590079 w 3881103"/>
              <a:gd name="connsiteY12" fmla="*/ 613575 h 613575"/>
              <a:gd name="connsiteX13" fmla="*/ 2050849 w 3881103"/>
              <a:gd name="connsiteY13" fmla="*/ 613575 h 613575"/>
              <a:gd name="connsiteX14" fmla="*/ 1548384 w 3881103"/>
              <a:gd name="connsiteY14" fmla="*/ 613575 h 613575"/>
              <a:gd name="connsiteX15" fmla="*/ 898856 w 3881103"/>
              <a:gd name="connsiteY15" fmla="*/ 613575 h 613575"/>
              <a:gd name="connsiteX16" fmla="*/ 102265 w 3881103"/>
              <a:gd name="connsiteY16" fmla="*/ 613575 h 613575"/>
              <a:gd name="connsiteX17" fmla="*/ 0 w 3881103"/>
              <a:gd name="connsiteY17" fmla="*/ 511310 h 613575"/>
              <a:gd name="connsiteX18" fmla="*/ 0 w 3881103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81103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360109" y="-28182"/>
                  <a:pt x="418389" y="13864"/>
                  <a:pt x="678261" y="0"/>
                </a:cubicBezTo>
                <a:cubicBezTo>
                  <a:pt x="938133" y="-13864"/>
                  <a:pt x="973649" y="-11513"/>
                  <a:pt x="1180726" y="0"/>
                </a:cubicBezTo>
                <a:cubicBezTo>
                  <a:pt x="1387803" y="11513"/>
                  <a:pt x="1647130" y="31241"/>
                  <a:pt x="1867020" y="0"/>
                </a:cubicBezTo>
                <a:cubicBezTo>
                  <a:pt x="2086910" y="-31241"/>
                  <a:pt x="2280512" y="-4557"/>
                  <a:pt x="2479782" y="0"/>
                </a:cubicBezTo>
                <a:cubicBezTo>
                  <a:pt x="2679052" y="4557"/>
                  <a:pt x="2776162" y="-7962"/>
                  <a:pt x="2982247" y="0"/>
                </a:cubicBezTo>
                <a:cubicBezTo>
                  <a:pt x="3188333" y="7962"/>
                  <a:pt x="3571849" y="38731"/>
                  <a:pt x="3778838" y="0"/>
                </a:cubicBezTo>
                <a:cubicBezTo>
                  <a:pt x="3829633" y="8477"/>
                  <a:pt x="3876826" y="40658"/>
                  <a:pt x="3881103" y="102265"/>
                </a:cubicBezTo>
                <a:cubicBezTo>
                  <a:pt x="3872315" y="234123"/>
                  <a:pt x="3866557" y="384838"/>
                  <a:pt x="3881103" y="511310"/>
                </a:cubicBezTo>
                <a:cubicBezTo>
                  <a:pt x="3889932" y="578342"/>
                  <a:pt x="3831225" y="609309"/>
                  <a:pt x="3778838" y="613575"/>
                </a:cubicBezTo>
                <a:cubicBezTo>
                  <a:pt x="3639986" y="606432"/>
                  <a:pt x="3313775" y="611977"/>
                  <a:pt x="3166076" y="613575"/>
                </a:cubicBezTo>
                <a:cubicBezTo>
                  <a:pt x="3018377" y="615173"/>
                  <a:pt x="2777066" y="592245"/>
                  <a:pt x="2590079" y="613575"/>
                </a:cubicBezTo>
                <a:cubicBezTo>
                  <a:pt x="2403092" y="634905"/>
                  <a:pt x="2196673" y="620654"/>
                  <a:pt x="2050849" y="613575"/>
                </a:cubicBezTo>
                <a:cubicBezTo>
                  <a:pt x="1905025" y="606497"/>
                  <a:pt x="1756579" y="599729"/>
                  <a:pt x="1548384" y="613575"/>
                </a:cubicBezTo>
                <a:cubicBezTo>
                  <a:pt x="1340189" y="627421"/>
                  <a:pt x="1217092" y="637169"/>
                  <a:pt x="898856" y="613575"/>
                </a:cubicBezTo>
                <a:cubicBezTo>
                  <a:pt x="580620" y="589981"/>
                  <a:pt x="327083" y="634948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881103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224892" y="28150"/>
                  <a:pt x="554368" y="-7659"/>
                  <a:pt x="678261" y="0"/>
                </a:cubicBezTo>
                <a:cubicBezTo>
                  <a:pt x="802154" y="7659"/>
                  <a:pt x="1185248" y="748"/>
                  <a:pt x="1364555" y="0"/>
                </a:cubicBezTo>
                <a:cubicBezTo>
                  <a:pt x="1543862" y="-748"/>
                  <a:pt x="1802385" y="-619"/>
                  <a:pt x="2050849" y="0"/>
                </a:cubicBezTo>
                <a:cubicBezTo>
                  <a:pt x="2299313" y="619"/>
                  <a:pt x="2561227" y="-31861"/>
                  <a:pt x="2700377" y="0"/>
                </a:cubicBezTo>
                <a:cubicBezTo>
                  <a:pt x="2839527" y="31861"/>
                  <a:pt x="2983282" y="15688"/>
                  <a:pt x="3202842" y="0"/>
                </a:cubicBezTo>
                <a:cubicBezTo>
                  <a:pt x="3422402" y="-15688"/>
                  <a:pt x="3540043" y="-26010"/>
                  <a:pt x="3778838" y="0"/>
                </a:cubicBezTo>
                <a:cubicBezTo>
                  <a:pt x="3842263" y="-4974"/>
                  <a:pt x="3878475" y="51541"/>
                  <a:pt x="3881103" y="102265"/>
                </a:cubicBezTo>
                <a:cubicBezTo>
                  <a:pt x="3896737" y="242452"/>
                  <a:pt x="3896092" y="400964"/>
                  <a:pt x="3881103" y="511310"/>
                </a:cubicBezTo>
                <a:cubicBezTo>
                  <a:pt x="3885111" y="565762"/>
                  <a:pt x="3847781" y="609522"/>
                  <a:pt x="3778838" y="613575"/>
                </a:cubicBezTo>
                <a:cubicBezTo>
                  <a:pt x="3533673" y="601592"/>
                  <a:pt x="3243952" y="587182"/>
                  <a:pt x="3092544" y="613575"/>
                </a:cubicBezTo>
                <a:cubicBezTo>
                  <a:pt x="2941136" y="639968"/>
                  <a:pt x="2710998" y="601099"/>
                  <a:pt x="2590079" y="613575"/>
                </a:cubicBezTo>
                <a:cubicBezTo>
                  <a:pt x="2469160" y="626051"/>
                  <a:pt x="2202097" y="591524"/>
                  <a:pt x="2014083" y="613575"/>
                </a:cubicBezTo>
                <a:cubicBezTo>
                  <a:pt x="1826069" y="635626"/>
                  <a:pt x="1678189" y="642789"/>
                  <a:pt x="1401321" y="613575"/>
                </a:cubicBezTo>
                <a:cubicBezTo>
                  <a:pt x="1124453" y="584361"/>
                  <a:pt x="1098501" y="595305"/>
                  <a:pt x="862090" y="613575"/>
                </a:cubicBezTo>
                <a:cubicBezTo>
                  <a:pt x="625679" y="631845"/>
                  <a:pt x="473234" y="606434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15 </a:t>
            </a:r>
            <a:r>
              <a:rPr lang="en-US" sz="2800" dirty="0" err="1">
                <a:solidFill>
                  <a:schemeClr val="tx1"/>
                </a:solidFill>
              </a:rPr>
              <a:t>trừ</a:t>
            </a:r>
            <a:r>
              <a:rPr lang="en-US" sz="2800" dirty="0">
                <a:solidFill>
                  <a:schemeClr val="tx1"/>
                </a:solidFill>
              </a:rPr>
              <a:t> 15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0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00360D6-E838-30CC-9D19-8E2A97CA62AD}"/>
              </a:ext>
            </a:extLst>
          </p:cNvPr>
          <p:cNvSpPr/>
          <p:nvPr/>
        </p:nvSpPr>
        <p:spPr>
          <a:xfrm>
            <a:off x="4395780" y="4562423"/>
            <a:ext cx="2717589" cy="613575"/>
          </a:xfrm>
          <a:custGeom>
            <a:avLst/>
            <a:gdLst>
              <a:gd name="connsiteX0" fmla="*/ 0 w 2717589"/>
              <a:gd name="connsiteY0" fmla="*/ 102265 h 613575"/>
              <a:gd name="connsiteX1" fmla="*/ 102265 w 2717589"/>
              <a:gd name="connsiteY1" fmla="*/ 0 h 613575"/>
              <a:gd name="connsiteX2" fmla="*/ 755660 w 2717589"/>
              <a:gd name="connsiteY2" fmla="*/ 0 h 613575"/>
              <a:gd name="connsiteX3" fmla="*/ 1333664 w 2717589"/>
              <a:gd name="connsiteY3" fmla="*/ 0 h 613575"/>
              <a:gd name="connsiteX4" fmla="*/ 1987059 w 2717589"/>
              <a:gd name="connsiteY4" fmla="*/ 0 h 613575"/>
              <a:gd name="connsiteX5" fmla="*/ 2615324 w 2717589"/>
              <a:gd name="connsiteY5" fmla="*/ 0 h 613575"/>
              <a:gd name="connsiteX6" fmla="*/ 2717589 w 2717589"/>
              <a:gd name="connsiteY6" fmla="*/ 102265 h 613575"/>
              <a:gd name="connsiteX7" fmla="*/ 2717589 w 2717589"/>
              <a:gd name="connsiteY7" fmla="*/ 511310 h 613575"/>
              <a:gd name="connsiteX8" fmla="*/ 2615324 w 2717589"/>
              <a:gd name="connsiteY8" fmla="*/ 613575 h 613575"/>
              <a:gd name="connsiteX9" fmla="*/ 2062451 w 2717589"/>
              <a:gd name="connsiteY9" fmla="*/ 613575 h 613575"/>
              <a:gd name="connsiteX10" fmla="*/ 1409056 w 2717589"/>
              <a:gd name="connsiteY10" fmla="*/ 613575 h 613575"/>
              <a:gd name="connsiteX11" fmla="*/ 831052 w 2717589"/>
              <a:gd name="connsiteY11" fmla="*/ 613575 h 613575"/>
              <a:gd name="connsiteX12" fmla="*/ 102265 w 2717589"/>
              <a:gd name="connsiteY12" fmla="*/ 613575 h 613575"/>
              <a:gd name="connsiteX13" fmla="*/ 0 w 2717589"/>
              <a:gd name="connsiteY13" fmla="*/ 511310 h 613575"/>
              <a:gd name="connsiteX14" fmla="*/ 0 w 2717589"/>
              <a:gd name="connsiteY14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7589" h="613575" fill="none" extrusionOk="0">
                <a:moveTo>
                  <a:pt x="0" y="102265"/>
                </a:moveTo>
                <a:cubicBezTo>
                  <a:pt x="-2473" y="46939"/>
                  <a:pt x="40042" y="-8429"/>
                  <a:pt x="102265" y="0"/>
                </a:cubicBezTo>
                <a:cubicBezTo>
                  <a:pt x="399198" y="21088"/>
                  <a:pt x="495916" y="-20588"/>
                  <a:pt x="755660" y="0"/>
                </a:cubicBezTo>
                <a:cubicBezTo>
                  <a:pt x="1015404" y="20588"/>
                  <a:pt x="1095976" y="13269"/>
                  <a:pt x="1333664" y="0"/>
                </a:cubicBezTo>
                <a:cubicBezTo>
                  <a:pt x="1571352" y="-13269"/>
                  <a:pt x="1754099" y="-15110"/>
                  <a:pt x="1987059" y="0"/>
                </a:cubicBezTo>
                <a:cubicBezTo>
                  <a:pt x="2220020" y="15110"/>
                  <a:pt x="2487075" y="24077"/>
                  <a:pt x="2615324" y="0"/>
                </a:cubicBezTo>
                <a:cubicBezTo>
                  <a:pt x="2681752" y="-3742"/>
                  <a:pt x="2714333" y="56612"/>
                  <a:pt x="2717589" y="102265"/>
                </a:cubicBezTo>
                <a:cubicBezTo>
                  <a:pt x="2722491" y="206495"/>
                  <a:pt x="2730349" y="344485"/>
                  <a:pt x="2717589" y="511310"/>
                </a:cubicBezTo>
                <a:cubicBezTo>
                  <a:pt x="2719187" y="567438"/>
                  <a:pt x="2664856" y="612163"/>
                  <a:pt x="2615324" y="613575"/>
                </a:cubicBezTo>
                <a:cubicBezTo>
                  <a:pt x="2482756" y="629697"/>
                  <a:pt x="2197225" y="629545"/>
                  <a:pt x="2062451" y="613575"/>
                </a:cubicBezTo>
                <a:cubicBezTo>
                  <a:pt x="1927677" y="597605"/>
                  <a:pt x="1671113" y="594379"/>
                  <a:pt x="1409056" y="613575"/>
                </a:cubicBezTo>
                <a:cubicBezTo>
                  <a:pt x="1146999" y="632771"/>
                  <a:pt x="1038860" y="609619"/>
                  <a:pt x="831052" y="613575"/>
                </a:cubicBezTo>
                <a:cubicBezTo>
                  <a:pt x="623244" y="617531"/>
                  <a:pt x="318280" y="620503"/>
                  <a:pt x="102265" y="613575"/>
                </a:cubicBezTo>
                <a:cubicBezTo>
                  <a:pt x="54615" y="624128"/>
                  <a:pt x="-4092" y="563523"/>
                  <a:pt x="0" y="511310"/>
                </a:cubicBezTo>
                <a:cubicBezTo>
                  <a:pt x="15856" y="377777"/>
                  <a:pt x="10226" y="252440"/>
                  <a:pt x="0" y="102265"/>
                </a:cubicBezTo>
                <a:close/>
              </a:path>
              <a:path w="2717589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22108" y="20617"/>
                  <a:pt x="418656" y="-10620"/>
                  <a:pt x="705399" y="0"/>
                </a:cubicBezTo>
                <a:cubicBezTo>
                  <a:pt x="992142" y="10620"/>
                  <a:pt x="1095481" y="-16322"/>
                  <a:pt x="1383925" y="0"/>
                </a:cubicBezTo>
                <a:cubicBezTo>
                  <a:pt x="1672369" y="16322"/>
                  <a:pt x="1892582" y="23610"/>
                  <a:pt x="2062451" y="0"/>
                </a:cubicBezTo>
                <a:cubicBezTo>
                  <a:pt x="2232320" y="-23610"/>
                  <a:pt x="2472739" y="-17361"/>
                  <a:pt x="2615324" y="0"/>
                </a:cubicBezTo>
                <a:cubicBezTo>
                  <a:pt x="2674520" y="-4815"/>
                  <a:pt x="2717716" y="50145"/>
                  <a:pt x="2717589" y="102265"/>
                </a:cubicBezTo>
                <a:cubicBezTo>
                  <a:pt x="2722962" y="251238"/>
                  <a:pt x="2735735" y="416358"/>
                  <a:pt x="2717589" y="511310"/>
                </a:cubicBezTo>
                <a:cubicBezTo>
                  <a:pt x="2728468" y="564101"/>
                  <a:pt x="2678400" y="616430"/>
                  <a:pt x="2615324" y="613575"/>
                </a:cubicBezTo>
                <a:cubicBezTo>
                  <a:pt x="2437097" y="611951"/>
                  <a:pt x="2275481" y="601006"/>
                  <a:pt x="1961929" y="613575"/>
                </a:cubicBezTo>
                <a:cubicBezTo>
                  <a:pt x="1648378" y="626144"/>
                  <a:pt x="1529090" y="639193"/>
                  <a:pt x="1409056" y="613575"/>
                </a:cubicBezTo>
                <a:cubicBezTo>
                  <a:pt x="1289022" y="587957"/>
                  <a:pt x="963570" y="602563"/>
                  <a:pt x="730530" y="613575"/>
                </a:cubicBezTo>
                <a:cubicBezTo>
                  <a:pt x="497490" y="624587"/>
                  <a:pt x="233698" y="591094"/>
                  <a:pt x="102265" y="613575"/>
                </a:cubicBezTo>
                <a:cubicBezTo>
                  <a:pt x="50030" y="605371"/>
                  <a:pt x="-12745" y="573051"/>
                  <a:pt x="0" y="511310"/>
                </a:cubicBezTo>
                <a:cubicBezTo>
                  <a:pt x="-4322" y="336409"/>
                  <a:pt x="-16645" y="223692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15 : 5 = 3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B243A-3739-BEFC-5013-3093DD9D9B7C}"/>
              </a:ext>
            </a:extLst>
          </p:cNvPr>
          <p:cNvSpPr txBox="1"/>
          <p:nvPr/>
        </p:nvSpPr>
        <p:spPr>
          <a:xfrm>
            <a:off x="5317663" y="2089070"/>
            <a:ext cx="2016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15 : 5 = ?</a:t>
            </a:r>
          </a:p>
        </p:txBody>
      </p:sp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C4116D1-3A73-2B6C-38DA-23D9E59DA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15" y="4802181"/>
            <a:ext cx="2317337" cy="19282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B2A850-62DC-2F23-3C39-3AF4833AD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255" y="4654551"/>
            <a:ext cx="1483727" cy="21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3" grpId="0"/>
      <p:bldP spid="4" grpId="0"/>
      <p:bldP spid="5" grpId="0"/>
      <p:bldP spid="6" grpId="0"/>
      <p:bldP spid="13" grpId="0"/>
      <p:bldP spid="27" grpId="0" animBg="1"/>
      <p:bldP spid="28" grpId="0" animBg="1"/>
      <p:bldP spid="29" grpId="0" animBg="1"/>
      <p:bldP spid="30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8153B48-72F3-C7E1-6D18-CEB0752888CF}"/>
              </a:ext>
            </a:extLst>
          </p:cNvPr>
          <p:cNvSpPr/>
          <p:nvPr/>
        </p:nvSpPr>
        <p:spPr>
          <a:xfrm>
            <a:off x="172278" y="220478"/>
            <a:ext cx="3431078" cy="849053"/>
          </a:xfrm>
          <a:prstGeom prst="round2DiagRect">
            <a:avLst>
              <a:gd name="adj1" fmla="val 50000"/>
              <a:gd name="adj2" fmla="val 0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Phép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chia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hết</a:t>
            </a:r>
            <a:endParaRPr lang="en-US" sz="4200" dirty="0">
              <a:solidFill>
                <a:srgbClr val="FF0000"/>
              </a:solidFill>
              <a:latin typeface="UVN Banh Mi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BEFB17-CB17-88B1-DB89-E765341F4386}"/>
              </a:ext>
            </a:extLst>
          </p:cNvPr>
          <p:cNvSpPr txBox="1"/>
          <p:nvPr/>
        </p:nvSpPr>
        <p:spPr>
          <a:xfrm>
            <a:off x="1503351" y="1371545"/>
            <a:ext cx="8285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sau</a:t>
            </a:r>
            <a:r>
              <a:rPr lang="en-US" sz="4000" dirty="0"/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1D5E5-570B-E4C0-24B6-C06E2F16C694}"/>
              </a:ext>
            </a:extLst>
          </p:cNvPr>
          <p:cNvSpPr txBox="1"/>
          <p:nvPr/>
        </p:nvSpPr>
        <p:spPr>
          <a:xfrm>
            <a:off x="4931917" y="2859591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ED30D-0A97-57B8-8903-7DD26A994AEF}"/>
              </a:ext>
            </a:extLst>
          </p:cNvPr>
          <p:cNvSpPr txBox="1"/>
          <p:nvPr/>
        </p:nvSpPr>
        <p:spPr>
          <a:xfrm>
            <a:off x="5727124" y="2844225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52774-290C-4B61-C144-9A437FFC2C41}"/>
              </a:ext>
            </a:extLst>
          </p:cNvPr>
          <p:cNvSpPr txBox="1"/>
          <p:nvPr/>
        </p:nvSpPr>
        <p:spPr>
          <a:xfrm>
            <a:off x="5727124" y="3342413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E5A56-7D12-4DFE-9BC4-2708AB217AC1}"/>
              </a:ext>
            </a:extLst>
          </p:cNvPr>
          <p:cNvSpPr txBox="1"/>
          <p:nvPr/>
        </p:nvSpPr>
        <p:spPr>
          <a:xfrm>
            <a:off x="4941759" y="331645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BFFC2C-2388-3153-037C-C8D5A87E2F73}"/>
              </a:ext>
            </a:extLst>
          </p:cNvPr>
          <p:cNvGrpSpPr/>
          <p:nvPr/>
        </p:nvGrpSpPr>
        <p:grpSpPr>
          <a:xfrm>
            <a:off x="5552281" y="2824293"/>
            <a:ext cx="724824" cy="1463863"/>
            <a:chOff x="4003040" y="1635760"/>
            <a:chExt cx="724824" cy="131064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94A9E0-EA5D-B304-DF60-AA5AA0B79769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CCD107-E4DF-6FC8-F479-D016F1FFD5CA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EF5446-70DE-E879-EA3E-E1F781E1051A}"/>
              </a:ext>
            </a:extLst>
          </p:cNvPr>
          <p:cNvCxnSpPr>
            <a:cxnSpLocks/>
          </p:cNvCxnSpPr>
          <p:nvPr/>
        </p:nvCxnSpPr>
        <p:spPr>
          <a:xfrm>
            <a:off x="4969010" y="3798669"/>
            <a:ext cx="58326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E6874B-1008-B065-763C-0C8BA415F11D}"/>
              </a:ext>
            </a:extLst>
          </p:cNvPr>
          <p:cNvSpPr txBox="1"/>
          <p:nvPr/>
        </p:nvSpPr>
        <p:spPr>
          <a:xfrm>
            <a:off x="5078709" y="3818421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A695A47-2325-0E2E-26C9-F993DC1825CD}"/>
              </a:ext>
            </a:extLst>
          </p:cNvPr>
          <p:cNvSpPr/>
          <p:nvPr/>
        </p:nvSpPr>
        <p:spPr>
          <a:xfrm>
            <a:off x="7508874" y="2542162"/>
            <a:ext cx="3945214" cy="613575"/>
          </a:xfrm>
          <a:custGeom>
            <a:avLst/>
            <a:gdLst>
              <a:gd name="connsiteX0" fmla="*/ 0 w 3945214"/>
              <a:gd name="connsiteY0" fmla="*/ 102265 h 613575"/>
              <a:gd name="connsiteX1" fmla="*/ 102265 w 3945214"/>
              <a:gd name="connsiteY1" fmla="*/ 0 h 613575"/>
              <a:gd name="connsiteX2" fmla="*/ 688305 w 3945214"/>
              <a:gd name="connsiteY2" fmla="*/ 0 h 613575"/>
              <a:gd name="connsiteX3" fmla="*/ 1199532 w 3945214"/>
              <a:gd name="connsiteY3" fmla="*/ 0 h 613575"/>
              <a:gd name="connsiteX4" fmla="*/ 1897793 w 3945214"/>
              <a:gd name="connsiteY4" fmla="*/ 0 h 613575"/>
              <a:gd name="connsiteX5" fmla="*/ 2521241 w 3945214"/>
              <a:gd name="connsiteY5" fmla="*/ 0 h 613575"/>
              <a:gd name="connsiteX6" fmla="*/ 3032467 w 3945214"/>
              <a:gd name="connsiteY6" fmla="*/ 0 h 613575"/>
              <a:gd name="connsiteX7" fmla="*/ 3842949 w 3945214"/>
              <a:gd name="connsiteY7" fmla="*/ 0 h 613575"/>
              <a:gd name="connsiteX8" fmla="*/ 3945214 w 3945214"/>
              <a:gd name="connsiteY8" fmla="*/ 102265 h 613575"/>
              <a:gd name="connsiteX9" fmla="*/ 3945214 w 3945214"/>
              <a:gd name="connsiteY9" fmla="*/ 511310 h 613575"/>
              <a:gd name="connsiteX10" fmla="*/ 3842949 w 3945214"/>
              <a:gd name="connsiteY10" fmla="*/ 613575 h 613575"/>
              <a:gd name="connsiteX11" fmla="*/ 3219502 w 3945214"/>
              <a:gd name="connsiteY11" fmla="*/ 613575 h 613575"/>
              <a:gd name="connsiteX12" fmla="*/ 2633461 w 3945214"/>
              <a:gd name="connsiteY12" fmla="*/ 613575 h 613575"/>
              <a:gd name="connsiteX13" fmla="*/ 2084828 w 3945214"/>
              <a:gd name="connsiteY13" fmla="*/ 613575 h 613575"/>
              <a:gd name="connsiteX14" fmla="*/ 1573601 w 3945214"/>
              <a:gd name="connsiteY14" fmla="*/ 613575 h 613575"/>
              <a:gd name="connsiteX15" fmla="*/ 912747 w 3945214"/>
              <a:gd name="connsiteY15" fmla="*/ 613575 h 613575"/>
              <a:gd name="connsiteX16" fmla="*/ 102265 w 3945214"/>
              <a:gd name="connsiteY16" fmla="*/ 613575 h 613575"/>
              <a:gd name="connsiteX17" fmla="*/ 0 w 3945214"/>
              <a:gd name="connsiteY17" fmla="*/ 511310 h 613575"/>
              <a:gd name="connsiteX18" fmla="*/ 0 w 3945214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5214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286799" y="-7130"/>
                  <a:pt x="496993" y="16356"/>
                  <a:pt x="688305" y="0"/>
                </a:cubicBezTo>
                <a:cubicBezTo>
                  <a:pt x="879617" y="-16356"/>
                  <a:pt x="1086664" y="20376"/>
                  <a:pt x="1199532" y="0"/>
                </a:cubicBezTo>
                <a:cubicBezTo>
                  <a:pt x="1312400" y="-20376"/>
                  <a:pt x="1552206" y="31514"/>
                  <a:pt x="1897793" y="0"/>
                </a:cubicBezTo>
                <a:cubicBezTo>
                  <a:pt x="2243380" y="-31514"/>
                  <a:pt x="2367537" y="8089"/>
                  <a:pt x="2521241" y="0"/>
                </a:cubicBezTo>
                <a:cubicBezTo>
                  <a:pt x="2674945" y="-8089"/>
                  <a:pt x="2911259" y="-17022"/>
                  <a:pt x="3032467" y="0"/>
                </a:cubicBezTo>
                <a:cubicBezTo>
                  <a:pt x="3153675" y="17022"/>
                  <a:pt x="3551705" y="-857"/>
                  <a:pt x="3842949" y="0"/>
                </a:cubicBezTo>
                <a:cubicBezTo>
                  <a:pt x="3893744" y="8477"/>
                  <a:pt x="3940937" y="40658"/>
                  <a:pt x="3945214" y="102265"/>
                </a:cubicBezTo>
                <a:cubicBezTo>
                  <a:pt x="3936426" y="234123"/>
                  <a:pt x="3930668" y="384838"/>
                  <a:pt x="3945214" y="511310"/>
                </a:cubicBezTo>
                <a:cubicBezTo>
                  <a:pt x="3954043" y="578342"/>
                  <a:pt x="3895336" y="609309"/>
                  <a:pt x="3842949" y="613575"/>
                </a:cubicBezTo>
                <a:cubicBezTo>
                  <a:pt x="3699709" y="619287"/>
                  <a:pt x="3344792" y="592199"/>
                  <a:pt x="3219502" y="613575"/>
                </a:cubicBezTo>
                <a:cubicBezTo>
                  <a:pt x="3094212" y="634951"/>
                  <a:pt x="2880875" y="588718"/>
                  <a:pt x="2633461" y="613575"/>
                </a:cubicBezTo>
                <a:cubicBezTo>
                  <a:pt x="2386047" y="638432"/>
                  <a:pt x="2349167" y="601981"/>
                  <a:pt x="2084828" y="613575"/>
                </a:cubicBezTo>
                <a:cubicBezTo>
                  <a:pt x="1820489" y="625169"/>
                  <a:pt x="1788989" y="630095"/>
                  <a:pt x="1573601" y="613575"/>
                </a:cubicBezTo>
                <a:cubicBezTo>
                  <a:pt x="1358213" y="597055"/>
                  <a:pt x="1239145" y="644547"/>
                  <a:pt x="912747" y="613575"/>
                </a:cubicBezTo>
                <a:cubicBezTo>
                  <a:pt x="586349" y="582603"/>
                  <a:pt x="351846" y="620251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945214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70972" y="11738"/>
                  <a:pt x="434245" y="-11069"/>
                  <a:pt x="688305" y="0"/>
                </a:cubicBezTo>
                <a:cubicBezTo>
                  <a:pt x="942365" y="11069"/>
                  <a:pt x="1105022" y="14870"/>
                  <a:pt x="1386567" y="0"/>
                </a:cubicBezTo>
                <a:cubicBezTo>
                  <a:pt x="1668112" y="-14870"/>
                  <a:pt x="1856816" y="-28393"/>
                  <a:pt x="2084828" y="0"/>
                </a:cubicBezTo>
                <a:cubicBezTo>
                  <a:pt x="2312840" y="28393"/>
                  <a:pt x="2538237" y="13542"/>
                  <a:pt x="2745682" y="0"/>
                </a:cubicBezTo>
                <a:cubicBezTo>
                  <a:pt x="2953127" y="-13542"/>
                  <a:pt x="3105088" y="6069"/>
                  <a:pt x="3256909" y="0"/>
                </a:cubicBezTo>
                <a:cubicBezTo>
                  <a:pt x="3408730" y="-6069"/>
                  <a:pt x="3658200" y="24093"/>
                  <a:pt x="3842949" y="0"/>
                </a:cubicBezTo>
                <a:cubicBezTo>
                  <a:pt x="3906374" y="-4974"/>
                  <a:pt x="3942586" y="51541"/>
                  <a:pt x="3945214" y="102265"/>
                </a:cubicBezTo>
                <a:cubicBezTo>
                  <a:pt x="3960848" y="242452"/>
                  <a:pt x="3960203" y="400964"/>
                  <a:pt x="3945214" y="511310"/>
                </a:cubicBezTo>
                <a:cubicBezTo>
                  <a:pt x="3949222" y="565762"/>
                  <a:pt x="3911892" y="609522"/>
                  <a:pt x="3842949" y="613575"/>
                </a:cubicBezTo>
                <a:cubicBezTo>
                  <a:pt x="3519719" y="643838"/>
                  <a:pt x="3287133" y="625580"/>
                  <a:pt x="3144688" y="613575"/>
                </a:cubicBezTo>
                <a:cubicBezTo>
                  <a:pt x="3002243" y="601570"/>
                  <a:pt x="2851456" y="627570"/>
                  <a:pt x="2633461" y="613575"/>
                </a:cubicBezTo>
                <a:cubicBezTo>
                  <a:pt x="2415466" y="599580"/>
                  <a:pt x="2301686" y="637903"/>
                  <a:pt x="2047421" y="613575"/>
                </a:cubicBezTo>
                <a:cubicBezTo>
                  <a:pt x="1793156" y="589247"/>
                  <a:pt x="1628735" y="629926"/>
                  <a:pt x="1423973" y="613575"/>
                </a:cubicBezTo>
                <a:cubicBezTo>
                  <a:pt x="1219211" y="597224"/>
                  <a:pt x="985272" y="586282"/>
                  <a:pt x="875340" y="613575"/>
                </a:cubicBezTo>
                <a:cubicBezTo>
                  <a:pt x="765408" y="640868"/>
                  <a:pt x="439666" y="645762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20 chia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5,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5E8262-EDA0-E42A-E23D-4E52DCD6162C}"/>
              </a:ext>
            </a:extLst>
          </p:cNvPr>
          <p:cNvSpPr/>
          <p:nvPr/>
        </p:nvSpPr>
        <p:spPr>
          <a:xfrm>
            <a:off x="7508874" y="3278826"/>
            <a:ext cx="3945217" cy="613575"/>
          </a:xfrm>
          <a:custGeom>
            <a:avLst/>
            <a:gdLst>
              <a:gd name="connsiteX0" fmla="*/ 0 w 3945217"/>
              <a:gd name="connsiteY0" fmla="*/ 102265 h 613575"/>
              <a:gd name="connsiteX1" fmla="*/ 102265 w 3945217"/>
              <a:gd name="connsiteY1" fmla="*/ 0 h 613575"/>
              <a:gd name="connsiteX2" fmla="*/ 688306 w 3945217"/>
              <a:gd name="connsiteY2" fmla="*/ 0 h 613575"/>
              <a:gd name="connsiteX3" fmla="*/ 1199533 w 3945217"/>
              <a:gd name="connsiteY3" fmla="*/ 0 h 613575"/>
              <a:gd name="connsiteX4" fmla="*/ 1897795 w 3945217"/>
              <a:gd name="connsiteY4" fmla="*/ 0 h 613575"/>
              <a:gd name="connsiteX5" fmla="*/ 2521243 w 3945217"/>
              <a:gd name="connsiteY5" fmla="*/ 0 h 613575"/>
              <a:gd name="connsiteX6" fmla="*/ 3032470 w 3945217"/>
              <a:gd name="connsiteY6" fmla="*/ 0 h 613575"/>
              <a:gd name="connsiteX7" fmla="*/ 3842952 w 3945217"/>
              <a:gd name="connsiteY7" fmla="*/ 0 h 613575"/>
              <a:gd name="connsiteX8" fmla="*/ 3945217 w 3945217"/>
              <a:gd name="connsiteY8" fmla="*/ 102265 h 613575"/>
              <a:gd name="connsiteX9" fmla="*/ 3945217 w 3945217"/>
              <a:gd name="connsiteY9" fmla="*/ 511310 h 613575"/>
              <a:gd name="connsiteX10" fmla="*/ 3842952 w 3945217"/>
              <a:gd name="connsiteY10" fmla="*/ 613575 h 613575"/>
              <a:gd name="connsiteX11" fmla="*/ 3219504 w 3945217"/>
              <a:gd name="connsiteY11" fmla="*/ 613575 h 613575"/>
              <a:gd name="connsiteX12" fmla="*/ 2633463 w 3945217"/>
              <a:gd name="connsiteY12" fmla="*/ 613575 h 613575"/>
              <a:gd name="connsiteX13" fmla="*/ 2084829 w 3945217"/>
              <a:gd name="connsiteY13" fmla="*/ 613575 h 613575"/>
              <a:gd name="connsiteX14" fmla="*/ 1573602 w 3945217"/>
              <a:gd name="connsiteY14" fmla="*/ 613575 h 613575"/>
              <a:gd name="connsiteX15" fmla="*/ 912747 w 3945217"/>
              <a:gd name="connsiteY15" fmla="*/ 613575 h 613575"/>
              <a:gd name="connsiteX16" fmla="*/ 102265 w 3945217"/>
              <a:gd name="connsiteY16" fmla="*/ 613575 h 613575"/>
              <a:gd name="connsiteX17" fmla="*/ 0 w 3945217"/>
              <a:gd name="connsiteY17" fmla="*/ 511310 h 613575"/>
              <a:gd name="connsiteX18" fmla="*/ 0 w 3945217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5217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280357" y="-7317"/>
                  <a:pt x="492476" y="12113"/>
                  <a:pt x="688306" y="0"/>
                </a:cubicBezTo>
                <a:cubicBezTo>
                  <a:pt x="884136" y="-12113"/>
                  <a:pt x="1086665" y="20376"/>
                  <a:pt x="1199533" y="0"/>
                </a:cubicBezTo>
                <a:cubicBezTo>
                  <a:pt x="1312401" y="-20376"/>
                  <a:pt x="1757703" y="30385"/>
                  <a:pt x="1897795" y="0"/>
                </a:cubicBezTo>
                <a:cubicBezTo>
                  <a:pt x="2037887" y="-30385"/>
                  <a:pt x="2367539" y="8089"/>
                  <a:pt x="2521243" y="0"/>
                </a:cubicBezTo>
                <a:cubicBezTo>
                  <a:pt x="2674947" y="-8089"/>
                  <a:pt x="2903667" y="-22265"/>
                  <a:pt x="3032470" y="0"/>
                </a:cubicBezTo>
                <a:cubicBezTo>
                  <a:pt x="3161273" y="22265"/>
                  <a:pt x="3551708" y="-857"/>
                  <a:pt x="3842952" y="0"/>
                </a:cubicBezTo>
                <a:cubicBezTo>
                  <a:pt x="3893747" y="8477"/>
                  <a:pt x="3940940" y="40658"/>
                  <a:pt x="3945217" y="102265"/>
                </a:cubicBezTo>
                <a:cubicBezTo>
                  <a:pt x="3936429" y="234123"/>
                  <a:pt x="3930671" y="384838"/>
                  <a:pt x="3945217" y="511310"/>
                </a:cubicBezTo>
                <a:cubicBezTo>
                  <a:pt x="3954046" y="578342"/>
                  <a:pt x="3895339" y="609309"/>
                  <a:pt x="3842952" y="613575"/>
                </a:cubicBezTo>
                <a:cubicBezTo>
                  <a:pt x="3706318" y="623681"/>
                  <a:pt x="3351346" y="599039"/>
                  <a:pt x="3219504" y="613575"/>
                </a:cubicBezTo>
                <a:cubicBezTo>
                  <a:pt x="3087662" y="628111"/>
                  <a:pt x="2880877" y="588718"/>
                  <a:pt x="2633463" y="613575"/>
                </a:cubicBezTo>
                <a:cubicBezTo>
                  <a:pt x="2386049" y="638432"/>
                  <a:pt x="2350007" y="606171"/>
                  <a:pt x="2084829" y="613575"/>
                </a:cubicBezTo>
                <a:cubicBezTo>
                  <a:pt x="1819651" y="620979"/>
                  <a:pt x="1788990" y="630095"/>
                  <a:pt x="1573602" y="613575"/>
                </a:cubicBezTo>
                <a:cubicBezTo>
                  <a:pt x="1358214" y="597055"/>
                  <a:pt x="1240935" y="646572"/>
                  <a:pt x="912747" y="613575"/>
                </a:cubicBezTo>
                <a:cubicBezTo>
                  <a:pt x="584559" y="580578"/>
                  <a:pt x="351846" y="620251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945217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70006" y="9339"/>
                  <a:pt x="430052" y="-13581"/>
                  <a:pt x="688306" y="0"/>
                </a:cubicBezTo>
                <a:cubicBezTo>
                  <a:pt x="946560" y="13581"/>
                  <a:pt x="1105023" y="14870"/>
                  <a:pt x="1386568" y="0"/>
                </a:cubicBezTo>
                <a:cubicBezTo>
                  <a:pt x="1668113" y="-14870"/>
                  <a:pt x="1856817" y="-28393"/>
                  <a:pt x="2084829" y="0"/>
                </a:cubicBezTo>
                <a:cubicBezTo>
                  <a:pt x="2312841" y="28393"/>
                  <a:pt x="2536479" y="11166"/>
                  <a:pt x="2745684" y="0"/>
                </a:cubicBezTo>
                <a:cubicBezTo>
                  <a:pt x="2954890" y="-11166"/>
                  <a:pt x="3105090" y="6069"/>
                  <a:pt x="3256911" y="0"/>
                </a:cubicBezTo>
                <a:cubicBezTo>
                  <a:pt x="3408732" y="-6069"/>
                  <a:pt x="3651051" y="23117"/>
                  <a:pt x="3842952" y="0"/>
                </a:cubicBezTo>
                <a:cubicBezTo>
                  <a:pt x="3906377" y="-4974"/>
                  <a:pt x="3942589" y="51541"/>
                  <a:pt x="3945217" y="102265"/>
                </a:cubicBezTo>
                <a:cubicBezTo>
                  <a:pt x="3960851" y="242452"/>
                  <a:pt x="3960206" y="400964"/>
                  <a:pt x="3945217" y="511310"/>
                </a:cubicBezTo>
                <a:cubicBezTo>
                  <a:pt x="3949225" y="565762"/>
                  <a:pt x="3911895" y="609522"/>
                  <a:pt x="3842952" y="613575"/>
                </a:cubicBezTo>
                <a:cubicBezTo>
                  <a:pt x="3520163" y="579131"/>
                  <a:pt x="3290937" y="631639"/>
                  <a:pt x="3144690" y="613575"/>
                </a:cubicBezTo>
                <a:cubicBezTo>
                  <a:pt x="2998443" y="595511"/>
                  <a:pt x="2851458" y="627570"/>
                  <a:pt x="2633463" y="613575"/>
                </a:cubicBezTo>
                <a:cubicBezTo>
                  <a:pt x="2415468" y="599580"/>
                  <a:pt x="2302915" y="586294"/>
                  <a:pt x="2047422" y="613575"/>
                </a:cubicBezTo>
                <a:cubicBezTo>
                  <a:pt x="1791929" y="640856"/>
                  <a:pt x="1628736" y="629926"/>
                  <a:pt x="1423974" y="613575"/>
                </a:cubicBezTo>
                <a:cubicBezTo>
                  <a:pt x="1219212" y="597224"/>
                  <a:pt x="988304" y="587095"/>
                  <a:pt x="875340" y="613575"/>
                </a:cubicBezTo>
                <a:cubicBezTo>
                  <a:pt x="762376" y="640055"/>
                  <a:pt x="439666" y="645762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5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r>
              <a:rPr lang="en-US" sz="2800" dirty="0">
                <a:solidFill>
                  <a:schemeClr val="tx1"/>
                </a:solidFill>
              </a:rPr>
              <a:t>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20,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20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955D977-1962-C98D-BD36-900C63B7C872}"/>
              </a:ext>
            </a:extLst>
          </p:cNvPr>
          <p:cNvSpPr/>
          <p:nvPr/>
        </p:nvSpPr>
        <p:spPr>
          <a:xfrm>
            <a:off x="7572985" y="4023961"/>
            <a:ext cx="3881103" cy="613575"/>
          </a:xfrm>
          <a:custGeom>
            <a:avLst/>
            <a:gdLst>
              <a:gd name="connsiteX0" fmla="*/ 0 w 3881103"/>
              <a:gd name="connsiteY0" fmla="*/ 102265 h 613575"/>
              <a:gd name="connsiteX1" fmla="*/ 102265 w 3881103"/>
              <a:gd name="connsiteY1" fmla="*/ 0 h 613575"/>
              <a:gd name="connsiteX2" fmla="*/ 678261 w 3881103"/>
              <a:gd name="connsiteY2" fmla="*/ 0 h 613575"/>
              <a:gd name="connsiteX3" fmla="*/ 1180726 w 3881103"/>
              <a:gd name="connsiteY3" fmla="*/ 0 h 613575"/>
              <a:gd name="connsiteX4" fmla="*/ 1867020 w 3881103"/>
              <a:gd name="connsiteY4" fmla="*/ 0 h 613575"/>
              <a:gd name="connsiteX5" fmla="*/ 2479782 w 3881103"/>
              <a:gd name="connsiteY5" fmla="*/ 0 h 613575"/>
              <a:gd name="connsiteX6" fmla="*/ 2982247 w 3881103"/>
              <a:gd name="connsiteY6" fmla="*/ 0 h 613575"/>
              <a:gd name="connsiteX7" fmla="*/ 3778838 w 3881103"/>
              <a:gd name="connsiteY7" fmla="*/ 0 h 613575"/>
              <a:gd name="connsiteX8" fmla="*/ 3881103 w 3881103"/>
              <a:gd name="connsiteY8" fmla="*/ 102265 h 613575"/>
              <a:gd name="connsiteX9" fmla="*/ 3881103 w 3881103"/>
              <a:gd name="connsiteY9" fmla="*/ 511310 h 613575"/>
              <a:gd name="connsiteX10" fmla="*/ 3778838 w 3881103"/>
              <a:gd name="connsiteY10" fmla="*/ 613575 h 613575"/>
              <a:gd name="connsiteX11" fmla="*/ 3166076 w 3881103"/>
              <a:gd name="connsiteY11" fmla="*/ 613575 h 613575"/>
              <a:gd name="connsiteX12" fmla="*/ 2590079 w 3881103"/>
              <a:gd name="connsiteY12" fmla="*/ 613575 h 613575"/>
              <a:gd name="connsiteX13" fmla="*/ 2050849 w 3881103"/>
              <a:gd name="connsiteY13" fmla="*/ 613575 h 613575"/>
              <a:gd name="connsiteX14" fmla="*/ 1548384 w 3881103"/>
              <a:gd name="connsiteY14" fmla="*/ 613575 h 613575"/>
              <a:gd name="connsiteX15" fmla="*/ 898856 w 3881103"/>
              <a:gd name="connsiteY15" fmla="*/ 613575 h 613575"/>
              <a:gd name="connsiteX16" fmla="*/ 102265 w 3881103"/>
              <a:gd name="connsiteY16" fmla="*/ 613575 h 613575"/>
              <a:gd name="connsiteX17" fmla="*/ 0 w 3881103"/>
              <a:gd name="connsiteY17" fmla="*/ 511310 h 613575"/>
              <a:gd name="connsiteX18" fmla="*/ 0 w 3881103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81103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360109" y="-28182"/>
                  <a:pt x="418389" y="13864"/>
                  <a:pt x="678261" y="0"/>
                </a:cubicBezTo>
                <a:cubicBezTo>
                  <a:pt x="938133" y="-13864"/>
                  <a:pt x="973649" y="-11513"/>
                  <a:pt x="1180726" y="0"/>
                </a:cubicBezTo>
                <a:cubicBezTo>
                  <a:pt x="1387803" y="11513"/>
                  <a:pt x="1647130" y="31241"/>
                  <a:pt x="1867020" y="0"/>
                </a:cubicBezTo>
                <a:cubicBezTo>
                  <a:pt x="2086910" y="-31241"/>
                  <a:pt x="2280512" y="-4557"/>
                  <a:pt x="2479782" y="0"/>
                </a:cubicBezTo>
                <a:cubicBezTo>
                  <a:pt x="2679052" y="4557"/>
                  <a:pt x="2776162" y="-7962"/>
                  <a:pt x="2982247" y="0"/>
                </a:cubicBezTo>
                <a:cubicBezTo>
                  <a:pt x="3188333" y="7962"/>
                  <a:pt x="3571849" y="38731"/>
                  <a:pt x="3778838" y="0"/>
                </a:cubicBezTo>
                <a:cubicBezTo>
                  <a:pt x="3829633" y="8477"/>
                  <a:pt x="3876826" y="40658"/>
                  <a:pt x="3881103" y="102265"/>
                </a:cubicBezTo>
                <a:cubicBezTo>
                  <a:pt x="3872315" y="234123"/>
                  <a:pt x="3866557" y="384838"/>
                  <a:pt x="3881103" y="511310"/>
                </a:cubicBezTo>
                <a:cubicBezTo>
                  <a:pt x="3889932" y="578342"/>
                  <a:pt x="3831225" y="609309"/>
                  <a:pt x="3778838" y="613575"/>
                </a:cubicBezTo>
                <a:cubicBezTo>
                  <a:pt x="3639986" y="606432"/>
                  <a:pt x="3313775" y="611977"/>
                  <a:pt x="3166076" y="613575"/>
                </a:cubicBezTo>
                <a:cubicBezTo>
                  <a:pt x="3018377" y="615173"/>
                  <a:pt x="2777066" y="592245"/>
                  <a:pt x="2590079" y="613575"/>
                </a:cubicBezTo>
                <a:cubicBezTo>
                  <a:pt x="2403092" y="634905"/>
                  <a:pt x="2196673" y="620654"/>
                  <a:pt x="2050849" y="613575"/>
                </a:cubicBezTo>
                <a:cubicBezTo>
                  <a:pt x="1905025" y="606497"/>
                  <a:pt x="1756579" y="599729"/>
                  <a:pt x="1548384" y="613575"/>
                </a:cubicBezTo>
                <a:cubicBezTo>
                  <a:pt x="1340189" y="627421"/>
                  <a:pt x="1217092" y="637169"/>
                  <a:pt x="898856" y="613575"/>
                </a:cubicBezTo>
                <a:cubicBezTo>
                  <a:pt x="580620" y="589981"/>
                  <a:pt x="327083" y="634948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881103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224892" y="28150"/>
                  <a:pt x="554368" y="-7659"/>
                  <a:pt x="678261" y="0"/>
                </a:cubicBezTo>
                <a:cubicBezTo>
                  <a:pt x="802154" y="7659"/>
                  <a:pt x="1185248" y="748"/>
                  <a:pt x="1364555" y="0"/>
                </a:cubicBezTo>
                <a:cubicBezTo>
                  <a:pt x="1543862" y="-748"/>
                  <a:pt x="1802385" y="-619"/>
                  <a:pt x="2050849" y="0"/>
                </a:cubicBezTo>
                <a:cubicBezTo>
                  <a:pt x="2299313" y="619"/>
                  <a:pt x="2561227" y="-31861"/>
                  <a:pt x="2700377" y="0"/>
                </a:cubicBezTo>
                <a:cubicBezTo>
                  <a:pt x="2839527" y="31861"/>
                  <a:pt x="2983282" y="15688"/>
                  <a:pt x="3202842" y="0"/>
                </a:cubicBezTo>
                <a:cubicBezTo>
                  <a:pt x="3422402" y="-15688"/>
                  <a:pt x="3540043" y="-26010"/>
                  <a:pt x="3778838" y="0"/>
                </a:cubicBezTo>
                <a:cubicBezTo>
                  <a:pt x="3842263" y="-4974"/>
                  <a:pt x="3878475" y="51541"/>
                  <a:pt x="3881103" y="102265"/>
                </a:cubicBezTo>
                <a:cubicBezTo>
                  <a:pt x="3896737" y="242452"/>
                  <a:pt x="3896092" y="400964"/>
                  <a:pt x="3881103" y="511310"/>
                </a:cubicBezTo>
                <a:cubicBezTo>
                  <a:pt x="3885111" y="565762"/>
                  <a:pt x="3847781" y="609522"/>
                  <a:pt x="3778838" y="613575"/>
                </a:cubicBezTo>
                <a:cubicBezTo>
                  <a:pt x="3533673" y="601592"/>
                  <a:pt x="3243952" y="587182"/>
                  <a:pt x="3092544" y="613575"/>
                </a:cubicBezTo>
                <a:cubicBezTo>
                  <a:pt x="2941136" y="639968"/>
                  <a:pt x="2710998" y="601099"/>
                  <a:pt x="2590079" y="613575"/>
                </a:cubicBezTo>
                <a:cubicBezTo>
                  <a:pt x="2469160" y="626051"/>
                  <a:pt x="2202097" y="591524"/>
                  <a:pt x="2014083" y="613575"/>
                </a:cubicBezTo>
                <a:cubicBezTo>
                  <a:pt x="1826069" y="635626"/>
                  <a:pt x="1678189" y="642789"/>
                  <a:pt x="1401321" y="613575"/>
                </a:cubicBezTo>
                <a:cubicBezTo>
                  <a:pt x="1124453" y="584361"/>
                  <a:pt x="1098501" y="595305"/>
                  <a:pt x="862090" y="613575"/>
                </a:cubicBezTo>
                <a:cubicBezTo>
                  <a:pt x="625679" y="631845"/>
                  <a:pt x="473234" y="606434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20 </a:t>
            </a:r>
            <a:r>
              <a:rPr lang="en-US" sz="2800" dirty="0" err="1">
                <a:solidFill>
                  <a:schemeClr val="tx1"/>
                </a:solidFill>
              </a:rPr>
              <a:t>trừ</a:t>
            </a:r>
            <a:r>
              <a:rPr lang="en-US" sz="2800" dirty="0">
                <a:solidFill>
                  <a:schemeClr val="tx1"/>
                </a:solidFill>
              </a:rPr>
              <a:t> 20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00360D6-E838-30CC-9D19-8E2A97CA62AD}"/>
              </a:ext>
            </a:extLst>
          </p:cNvPr>
          <p:cNvSpPr/>
          <p:nvPr/>
        </p:nvSpPr>
        <p:spPr>
          <a:xfrm>
            <a:off x="4395780" y="4562423"/>
            <a:ext cx="2717589" cy="613575"/>
          </a:xfrm>
          <a:custGeom>
            <a:avLst/>
            <a:gdLst>
              <a:gd name="connsiteX0" fmla="*/ 0 w 2717589"/>
              <a:gd name="connsiteY0" fmla="*/ 102265 h 613575"/>
              <a:gd name="connsiteX1" fmla="*/ 102265 w 2717589"/>
              <a:gd name="connsiteY1" fmla="*/ 0 h 613575"/>
              <a:gd name="connsiteX2" fmla="*/ 755660 w 2717589"/>
              <a:gd name="connsiteY2" fmla="*/ 0 h 613575"/>
              <a:gd name="connsiteX3" fmla="*/ 1333664 w 2717589"/>
              <a:gd name="connsiteY3" fmla="*/ 0 h 613575"/>
              <a:gd name="connsiteX4" fmla="*/ 1987059 w 2717589"/>
              <a:gd name="connsiteY4" fmla="*/ 0 h 613575"/>
              <a:gd name="connsiteX5" fmla="*/ 2615324 w 2717589"/>
              <a:gd name="connsiteY5" fmla="*/ 0 h 613575"/>
              <a:gd name="connsiteX6" fmla="*/ 2717589 w 2717589"/>
              <a:gd name="connsiteY6" fmla="*/ 102265 h 613575"/>
              <a:gd name="connsiteX7" fmla="*/ 2717589 w 2717589"/>
              <a:gd name="connsiteY7" fmla="*/ 511310 h 613575"/>
              <a:gd name="connsiteX8" fmla="*/ 2615324 w 2717589"/>
              <a:gd name="connsiteY8" fmla="*/ 613575 h 613575"/>
              <a:gd name="connsiteX9" fmla="*/ 2062451 w 2717589"/>
              <a:gd name="connsiteY9" fmla="*/ 613575 h 613575"/>
              <a:gd name="connsiteX10" fmla="*/ 1409056 w 2717589"/>
              <a:gd name="connsiteY10" fmla="*/ 613575 h 613575"/>
              <a:gd name="connsiteX11" fmla="*/ 831052 w 2717589"/>
              <a:gd name="connsiteY11" fmla="*/ 613575 h 613575"/>
              <a:gd name="connsiteX12" fmla="*/ 102265 w 2717589"/>
              <a:gd name="connsiteY12" fmla="*/ 613575 h 613575"/>
              <a:gd name="connsiteX13" fmla="*/ 0 w 2717589"/>
              <a:gd name="connsiteY13" fmla="*/ 511310 h 613575"/>
              <a:gd name="connsiteX14" fmla="*/ 0 w 2717589"/>
              <a:gd name="connsiteY14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7589" h="613575" fill="none" extrusionOk="0">
                <a:moveTo>
                  <a:pt x="0" y="102265"/>
                </a:moveTo>
                <a:cubicBezTo>
                  <a:pt x="-2473" y="46939"/>
                  <a:pt x="40042" y="-8429"/>
                  <a:pt x="102265" y="0"/>
                </a:cubicBezTo>
                <a:cubicBezTo>
                  <a:pt x="399198" y="21088"/>
                  <a:pt x="495916" y="-20588"/>
                  <a:pt x="755660" y="0"/>
                </a:cubicBezTo>
                <a:cubicBezTo>
                  <a:pt x="1015404" y="20588"/>
                  <a:pt x="1095976" y="13269"/>
                  <a:pt x="1333664" y="0"/>
                </a:cubicBezTo>
                <a:cubicBezTo>
                  <a:pt x="1571352" y="-13269"/>
                  <a:pt x="1754099" y="-15110"/>
                  <a:pt x="1987059" y="0"/>
                </a:cubicBezTo>
                <a:cubicBezTo>
                  <a:pt x="2220020" y="15110"/>
                  <a:pt x="2487075" y="24077"/>
                  <a:pt x="2615324" y="0"/>
                </a:cubicBezTo>
                <a:cubicBezTo>
                  <a:pt x="2681752" y="-3742"/>
                  <a:pt x="2714333" y="56612"/>
                  <a:pt x="2717589" y="102265"/>
                </a:cubicBezTo>
                <a:cubicBezTo>
                  <a:pt x="2722491" y="206495"/>
                  <a:pt x="2730349" y="344485"/>
                  <a:pt x="2717589" y="511310"/>
                </a:cubicBezTo>
                <a:cubicBezTo>
                  <a:pt x="2719187" y="567438"/>
                  <a:pt x="2664856" y="612163"/>
                  <a:pt x="2615324" y="613575"/>
                </a:cubicBezTo>
                <a:cubicBezTo>
                  <a:pt x="2482756" y="629697"/>
                  <a:pt x="2197225" y="629545"/>
                  <a:pt x="2062451" y="613575"/>
                </a:cubicBezTo>
                <a:cubicBezTo>
                  <a:pt x="1927677" y="597605"/>
                  <a:pt x="1671113" y="594379"/>
                  <a:pt x="1409056" y="613575"/>
                </a:cubicBezTo>
                <a:cubicBezTo>
                  <a:pt x="1146999" y="632771"/>
                  <a:pt x="1038860" y="609619"/>
                  <a:pt x="831052" y="613575"/>
                </a:cubicBezTo>
                <a:cubicBezTo>
                  <a:pt x="623244" y="617531"/>
                  <a:pt x="318280" y="620503"/>
                  <a:pt x="102265" y="613575"/>
                </a:cubicBezTo>
                <a:cubicBezTo>
                  <a:pt x="54615" y="624128"/>
                  <a:pt x="-4092" y="563523"/>
                  <a:pt x="0" y="511310"/>
                </a:cubicBezTo>
                <a:cubicBezTo>
                  <a:pt x="15856" y="377777"/>
                  <a:pt x="10226" y="252440"/>
                  <a:pt x="0" y="102265"/>
                </a:cubicBezTo>
                <a:close/>
              </a:path>
              <a:path w="2717589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22108" y="20617"/>
                  <a:pt x="418656" y="-10620"/>
                  <a:pt x="705399" y="0"/>
                </a:cubicBezTo>
                <a:cubicBezTo>
                  <a:pt x="992142" y="10620"/>
                  <a:pt x="1095481" y="-16322"/>
                  <a:pt x="1383925" y="0"/>
                </a:cubicBezTo>
                <a:cubicBezTo>
                  <a:pt x="1672369" y="16322"/>
                  <a:pt x="1892582" y="23610"/>
                  <a:pt x="2062451" y="0"/>
                </a:cubicBezTo>
                <a:cubicBezTo>
                  <a:pt x="2232320" y="-23610"/>
                  <a:pt x="2472739" y="-17361"/>
                  <a:pt x="2615324" y="0"/>
                </a:cubicBezTo>
                <a:cubicBezTo>
                  <a:pt x="2674520" y="-4815"/>
                  <a:pt x="2717716" y="50145"/>
                  <a:pt x="2717589" y="102265"/>
                </a:cubicBezTo>
                <a:cubicBezTo>
                  <a:pt x="2722962" y="251238"/>
                  <a:pt x="2735735" y="416358"/>
                  <a:pt x="2717589" y="511310"/>
                </a:cubicBezTo>
                <a:cubicBezTo>
                  <a:pt x="2728468" y="564101"/>
                  <a:pt x="2678400" y="616430"/>
                  <a:pt x="2615324" y="613575"/>
                </a:cubicBezTo>
                <a:cubicBezTo>
                  <a:pt x="2437097" y="611951"/>
                  <a:pt x="2275481" y="601006"/>
                  <a:pt x="1961929" y="613575"/>
                </a:cubicBezTo>
                <a:cubicBezTo>
                  <a:pt x="1648378" y="626144"/>
                  <a:pt x="1529090" y="639193"/>
                  <a:pt x="1409056" y="613575"/>
                </a:cubicBezTo>
                <a:cubicBezTo>
                  <a:pt x="1289022" y="587957"/>
                  <a:pt x="963570" y="602563"/>
                  <a:pt x="730530" y="613575"/>
                </a:cubicBezTo>
                <a:cubicBezTo>
                  <a:pt x="497490" y="624587"/>
                  <a:pt x="233698" y="591094"/>
                  <a:pt x="102265" y="613575"/>
                </a:cubicBezTo>
                <a:cubicBezTo>
                  <a:pt x="50030" y="605371"/>
                  <a:pt x="-12745" y="573051"/>
                  <a:pt x="0" y="511310"/>
                </a:cubicBezTo>
                <a:cubicBezTo>
                  <a:pt x="-4322" y="336409"/>
                  <a:pt x="-16645" y="223692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20 : 4 =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B243A-3739-BEFC-5013-3093DD9D9B7C}"/>
              </a:ext>
            </a:extLst>
          </p:cNvPr>
          <p:cNvSpPr txBox="1"/>
          <p:nvPr/>
        </p:nvSpPr>
        <p:spPr>
          <a:xfrm>
            <a:off x="5317663" y="2089070"/>
            <a:ext cx="2016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20 : 4 = ?</a:t>
            </a:r>
          </a:p>
        </p:txBody>
      </p:sp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C4116D1-3A73-2B6C-38DA-23D9E59DA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15" y="4802181"/>
            <a:ext cx="2317337" cy="19282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B2A850-62DC-2F23-3C39-3AF4833AD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255" y="4654551"/>
            <a:ext cx="1483727" cy="214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3" grpId="0"/>
      <p:bldP spid="4" grpId="0"/>
      <p:bldP spid="5" grpId="0"/>
      <p:bldP spid="6" grpId="0"/>
      <p:bldP spid="13" grpId="0"/>
      <p:bldP spid="27" grpId="0" animBg="1"/>
      <p:bldP spid="28" grpId="0" animBg="1"/>
      <p:bldP spid="29" grpId="0" animBg="1"/>
      <p:bldP spid="30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8153B48-72F3-C7E1-6D18-CEB0752888CF}"/>
              </a:ext>
            </a:extLst>
          </p:cNvPr>
          <p:cNvSpPr/>
          <p:nvPr/>
        </p:nvSpPr>
        <p:spPr>
          <a:xfrm>
            <a:off x="172277" y="220478"/>
            <a:ext cx="3964294" cy="849053"/>
          </a:xfrm>
          <a:prstGeom prst="round2DiagRect">
            <a:avLst>
              <a:gd name="adj1" fmla="val 50000"/>
              <a:gd name="adj2" fmla="val 0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Phép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chia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có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dư</a:t>
            </a:r>
            <a:endParaRPr lang="en-US" sz="4200" dirty="0">
              <a:solidFill>
                <a:srgbClr val="FF0000"/>
              </a:solidFill>
              <a:latin typeface="UVN Banh Mi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8F8E5E-D828-8280-2A32-9BB279DA6E6C}"/>
              </a:ext>
            </a:extLst>
          </p:cNvPr>
          <p:cNvGrpSpPr/>
          <p:nvPr/>
        </p:nvGrpSpPr>
        <p:grpSpPr>
          <a:xfrm>
            <a:off x="3637280" y="3020562"/>
            <a:ext cx="5178474" cy="3837438"/>
            <a:chOff x="1197026" y="4232126"/>
            <a:chExt cx="3751815" cy="26307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A351C4-E1F4-2BC4-E969-BBE9205D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146DDC-9A85-707E-2608-2F6487989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0E1912E-6F67-A992-29CB-06545376C67D}"/>
              </a:ext>
            </a:extLst>
          </p:cNvPr>
          <p:cNvSpPr/>
          <p:nvPr/>
        </p:nvSpPr>
        <p:spPr>
          <a:xfrm>
            <a:off x="410994" y="1187854"/>
            <a:ext cx="3468716" cy="2225040"/>
          </a:xfrm>
          <a:custGeom>
            <a:avLst/>
            <a:gdLst>
              <a:gd name="connsiteX0" fmla="*/ 0 w 3468716"/>
              <a:gd name="connsiteY0" fmla="*/ 370847 h 2225040"/>
              <a:gd name="connsiteX1" fmla="*/ 370847 w 3468716"/>
              <a:gd name="connsiteY1" fmla="*/ 0 h 2225040"/>
              <a:gd name="connsiteX2" fmla="*/ 2023418 w 3468716"/>
              <a:gd name="connsiteY2" fmla="*/ 0 h 2225040"/>
              <a:gd name="connsiteX3" fmla="*/ 2023418 w 3468716"/>
              <a:gd name="connsiteY3" fmla="*/ 0 h 2225040"/>
              <a:gd name="connsiteX4" fmla="*/ 2890597 w 3468716"/>
              <a:gd name="connsiteY4" fmla="*/ 0 h 2225040"/>
              <a:gd name="connsiteX5" fmla="*/ 3097869 w 3468716"/>
              <a:gd name="connsiteY5" fmla="*/ 0 h 2225040"/>
              <a:gd name="connsiteX6" fmla="*/ 3468716 w 3468716"/>
              <a:gd name="connsiteY6" fmla="*/ 370847 h 2225040"/>
              <a:gd name="connsiteX7" fmla="*/ 3468716 w 3468716"/>
              <a:gd name="connsiteY7" fmla="*/ 1297940 h 2225040"/>
              <a:gd name="connsiteX8" fmla="*/ 4040291 w 3468716"/>
              <a:gd name="connsiteY8" fmla="*/ 1883407 h 2225040"/>
              <a:gd name="connsiteX9" fmla="*/ 3468716 w 3468716"/>
              <a:gd name="connsiteY9" fmla="*/ 1854200 h 2225040"/>
              <a:gd name="connsiteX10" fmla="*/ 3468716 w 3468716"/>
              <a:gd name="connsiteY10" fmla="*/ 1854193 h 2225040"/>
              <a:gd name="connsiteX11" fmla="*/ 3097869 w 3468716"/>
              <a:gd name="connsiteY11" fmla="*/ 2225040 h 2225040"/>
              <a:gd name="connsiteX12" fmla="*/ 2890597 w 3468716"/>
              <a:gd name="connsiteY12" fmla="*/ 2225040 h 2225040"/>
              <a:gd name="connsiteX13" fmla="*/ 2023418 w 3468716"/>
              <a:gd name="connsiteY13" fmla="*/ 2225040 h 2225040"/>
              <a:gd name="connsiteX14" fmla="*/ 2023418 w 3468716"/>
              <a:gd name="connsiteY14" fmla="*/ 2225040 h 2225040"/>
              <a:gd name="connsiteX15" fmla="*/ 370847 w 3468716"/>
              <a:gd name="connsiteY15" fmla="*/ 2225040 h 2225040"/>
              <a:gd name="connsiteX16" fmla="*/ 0 w 3468716"/>
              <a:gd name="connsiteY16" fmla="*/ 1854193 h 2225040"/>
              <a:gd name="connsiteX17" fmla="*/ 0 w 3468716"/>
              <a:gd name="connsiteY17" fmla="*/ 1854200 h 2225040"/>
              <a:gd name="connsiteX18" fmla="*/ 0 w 3468716"/>
              <a:gd name="connsiteY18" fmla="*/ 1297940 h 2225040"/>
              <a:gd name="connsiteX19" fmla="*/ 0 w 3468716"/>
              <a:gd name="connsiteY19" fmla="*/ 1297940 h 2225040"/>
              <a:gd name="connsiteX20" fmla="*/ 0 w 3468716"/>
              <a:gd name="connsiteY20" fmla="*/ 370847 h 222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68716" h="2225040" fill="none" extrusionOk="0">
                <a:moveTo>
                  <a:pt x="0" y="370847"/>
                </a:moveTo>
                <a:cubicBezTo>
                  <a:pt x="-38761" y="175738"/>
                  <a:pt x="182394" y="25904"/>
                  <a:pt x="370847" y="0"/>
                </a:cubicBezTo>
                <a:cubicBezTo>
                  <a:pt x="859593" y="33245"/>
                  <a:pt x="1686480" y="-111745"/>
                  <a:pt x="2023418" y="0"/>
                </a:cubicBezTo>
                <a:lnTo>
                  <a:pt x="2023418" y="0"/>
                </a:lnTo>
                <a:cubicBezTo>
                  <a:pt x="2166019" y="73134"/>
                  <a:pt x="2494860" y="17921"/>
                  <a:pt x="2890597" y="0"/>
                </a:cubicBezTo>
                <a:cubicBezTo>
                  <a:pt x="2960873" y="15463"/>
                  <a:pt x="3013988" y="6287"/>
                  <a:pt x="3097869" y="0"/>
                </a:cubicBezTo>
                <a:cubicBezTo>
                  <a:pt x="3313333" y="-22585"/>
                  <a:pt x="3498191" y="168698"/>
                  <a:pt x="3468716" y="370847"/>
                </a:cubicBezTo>
                <a:cubicBezTo>
                  <a:pt x="3472378" y="755195"/>
                  <a:pt x="3471964" y="983489"/>
                  <a:pt x="3468716" y="1297940"/>
                </a:cubicBezTo>
                <a:cubicBezTo>
                  <a:pt x="3606750" y="1382791"/>
                  <a:pt x="3751625" y="1688567"/>
                  <a:pt x="4040291" y="1883407"/>
                </a:cubicBezTo>
                <a:cubicBezTo>
                  <a:pt x="3911729" y="1833054"/>
                  <a:pt x="3736206" y="1913399"/>
                  <a:pt x="3468716" y="1854200"/>
                </a:cubicBezTo>
                <a:lnTo>
                  <a:pt x="3468716" y="1854193"/>
                </a:lnTo>
                <a:cubicBezTo>
                  <a:pt x="3470591" y="2048617"/>
                  <a:pt x="3292292" y="2201578"/>
                  <a:pt x="3097869" y="2225040"/>
                </a:cubicBezTo>
                <a:cubicBezTo>
                  <a:pt x="3030293" y="2217615"/>
                  <a:pt x="2958601" y="2243213"/>
                  <a:pt x="2890597" y="2225040"/>
                </a:cubicBezTo>
                <a:cubicBezTo>
                  <a:pt x="2676711" y="2164194"/>
                  <a:pt x="2343632" y="2292771"/>
                  <a:pt x="2023418" y="2225040"/>
                </a:cubicBezTo>
                <a:lnTo>
                  <a:pt x="2023418" y="2225040"/>
                </a:lnTo>
                <a:cubicBezTo>
                  <a:pt x="1499008" y="2284560"/>
                  <a:pt x="1037424" y="2368260"/>
                  <a:pt x="370847" y="2225040"/>
                </a:cubicBezTo>
                <a:cubicBezTo>
                  <a:pt x="204756" y="2227321"/>
                  <a:pt x="-28222" y="2042122"/>
                  <a:pt x="0" y="1854193"/>
                </a:cubicBezTo>
                <a:lnTo>
                  <a:pt x="0" y="1854200"/>
                </a:lnTo>
                <a:cubicBezTo>
                  <a:pt x="-27032" y="1693701"/>
                  <a:pt x="-41846" y="1361669"/>
                  <a:pt x="0" y="1297940"/>
                </a:cubicBezTo>
                <a:lnTo>
                  <a:pt x="0" y="1297940"/>
                </a:lnTo>
                <a:cubicBezTo>
                  <a:pt x="-47423" y="906524"/>
                  <a:pt x="-14829" y="822497"/>
                  <a:pt x="0" y="370847"/>
                </a:cubicBezTo>
                <a:close/>
              </a:path>
              <a:path w="3468716" h="2225040" stroke="0" extrusionOk="0">
                <a:moveTo>
                  <a:pt x="0" y="370847"/>
                </a:moveTo>
                <a:cubicBezTo>
                  <a:pt x="20210" y="154282"/>
                  <a:pt x="194099" y="27184"/>
                  <a:pt x="370847" y="0"/>
                </a:cubicBezTo>
                <a:cubicBezTo>
                  <a:pt x="913695" y="-141535"/>
                  <a:pt x="1596256" y="-92706"/>
                  <a:pt x="2023418" y="0"/>
                </a:cubicBezTo>
                <a:lnTo>
                  <a:pt x="2023418" y="0"/>
                </a:lnTo>
                <a:cubicBezTo>
                  <a:pt x="2141110" y="-16897"/>
                  <a:pt x="2648019" y="14687"/>
                  <a:pt x="2890597" y="0"/>
                </a:cubicBezTo>
                <a:cubicBezTo>
                  <a:pt x="2965724" y="603"/>
                  <a:pt x="3061301" y="-8182"/>
                  <a:pt x="3097869" y="0"/>
                </a:cubicBezTo>
                <a:cubicBezTo>
                  <a:pt x="3299947" y="-272"/>
                  <a:pt x="3467723" y="169010"/>
                  <a:pt x="3468716" y="370847"/>
                </a:cubicBezTo>
                <a:cubicBezTo>
                  <a:pt x="3529318" y="691421"/>
                  <a:pt x="3423966" y="1120076"/>
                  <a:pt x="3468716" y="1297940"/>
                </a:cubicBezTo>
                <a:cubicBezTo>
                  <a:pt x="3643427" y="1534400"/>
                  <a:pt x="3929895" y="1869800"/>
                  <a:pt x="4040291" y="1883407"/>
                </a:cubicBezTo>
                <a:cubicBezTo>
                  <a:pt x="3794165" y="1910706"/>
                  <a:pt x="3543862" y="1820473"/>
                  <a:pt x="3468716" y="1854200"/>
                </a:cubicBezTo>
                <a:lnTo>
                  <a:pt x="3468716" y="1854193"/>
                </a:lnTo>
                <a:cubicBezTo>
                  <a:pt x="3494116" y="2072660"/>
                  <a:pt x="3305896" y="2201192"/>
                  <a:pt x="3097869" y="2225040"/>
                </a:cubicBezTo>
                <a:cubicBezTo>
                  <a:pt x="3055032" y="2239130"/>
                  <a:pt x="2943653" y="2224037"/>
                  <a:pt x="2890597" y="2225040"/>
                </a:cubicBezTo>
                <a:cubicBezTo>
                  <a:pt x="2464368" y="2179541"/>
                  <a:pt x="2265945" y="2263530"/>
                  <a:pt x="2023418" y="2225040"/>
                </a:cubicBezTo>
                <a:lnTo>
                  <a:pt x="2023418" y="2225040"/>
                </a:lnTo>
                <a:cubicBezTo>
                  <a:pt x="1493171" y="2183944"/>
                  <a:pt x="1039479" y="2104980"/>
                  <a:pt x="370847" y="2225040"/>
                </a:cubicBezTo>
                <a:cubicBezTo>
                  <a:pt x="162278" y="2252533"/>
                  <a:pt x="25542" y="2044509"/>
                  <a:pt x="0" y="1854193"/>
                </a:cubicBezTo>
                <a:lnTo>
                  <a:pt x="0" y="1854200"/>
                </a:lnTo>
                <a:cubicBezTo>
                  <a:pt x="-41498" y="1731462"/>
                  <a:pt x="2904" y="1377129"/>
                  <a:pt x="0" y="1297940"/>
                </a:cubicBezTo>
                <a:lnTo>
                  <a:pt x="0" y="1297940"/>
                </a:lnTo>
                <a:cubicBezTo>
                  <a:pt x="-40548" y="1127818"/>
                  <a:pt x="-46750" y="780517"/>
                  <a:pt x="0" y="37084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66478"/>
                      <a:gd name="adj2" fmla="val 3464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Có</a:t>
            </a:r>
            <a:r>
              <a:rPr lang="en-US" sz="2800" dirty="0"/>
              <a:t> 11 </a:t>
            </a:r>
            <a:r>
              <a:rPr lang="en-US" sz="2800" dirty="0" err="1"/>
              <a:t>viên</a:t>
            </a:r>
            <a:r>
              <a:rPr lang="en-US" sz="2800" dirty="0"/>
              <a:t> bi, chia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2 </a:t>
            </a:r>
            <a:r>
              <a:rPr lang="en-US" sz="2800" dirty="0" err="1"/>
              <a:t>viên</a:t>
            </a:r>
            <a:r>
              <a:rPr lang="en-US" sz="2800" dirty="0"/>
              <a:t> bi.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chia?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6BD3641-7744-D075-D57D-B07476F2426B}"/>
              </a:ext>
            </a:extLst>
          </p:cNvPr>
          <p:cNvSpPr/>
          <p:nvPr/>
        </p:nvSpPr>
        <p:spPr>
          <a:xfrm>
            <a:off x="8259605" y="1069531"/>
            <a:ext cx="3468716" cy="2225040"/>
          </a:xfrm>
          <a:custGeom>
            <a:avLst/>
            <a:gdLst>
              <a:gd name="connsiteX0" fmla="*/ 0 w 3468716"/>
              <a:gd name="connsiteY0" fmla="*/ 370847 h 2225040"/>
              <a:gd name="connsiteX1" fmla="*/ 370847 w 3468716"/>
              <a:gd name="connsiteY1" fmla="*/ 0 h 2225040"/>
              <a:gd name="connsiteX2" fmla="*/ 578119 w 3468716"/>
              <a:gd name="connsiteY2" fmla="*/ 0 h 2225040"/>
              <a:gd name="connsiteX3" fmla="*/ 578119 w 3468716"/>
              <a:gd name="connsiteY3" fmla="*/ 0 h 2225040"/>
              <a:gd name="connsiteX4" fmla="*/ 1445298 w 3468716"/>
              <a:gd name="connsiteY4" fmla="*/ 0 h 2225040"/>
              <a:gd name="connsiteX5" fmla="*/ 3097869 w 3468716"/>
              <a:gd name="connsiteY5" fmla="*/ 0 h 2225040"/>
              <a:gd name="connsiteX6" fmla="*/ 3468716 w 3468716"/>
              <a:gd name="connsiteY6" fmla="*/ 370847 h 2225040"/>
              <a:gd name="connsiteX7" fmla="*/ 3468716 w 3468716"/>
              <a:gd name="connsiteY7" fmla="*/ 1297940 h 2225040"/>
              <a:gd name="connsiteX8" fmla="*/ 3468716 w 3468716"/>
              <a:gd name="connsiteY8" fmla="*/ 1297940 h 2225040"/>
              <a:gd name="connsiteX9" fmla="*/ 3468716 w 3468716"/>
              <a:gd name="connsiteY9" fmla="*/ 1854200 h 2225040"/>
              <a:gd name="connsiteX10" fmla="*/ 3468716 w 3468716"/>
              <a:gd name="connsiteY10" fmla="*/ 1854193 h 2225040"/>
              <a:gd name="connsiteX11" fmla="*/ 3097869 w 3468716"/>
              <a:gd name="connsiteY11" fmla="*/ 2225040 h 2225040"/>
              <a:gd name="connsiteX12" fmla="*/ 1445298 w 3468716"/>
              <a:gd name="connsiteY12" fmla="*/ 2225040 h 2225040"/>
              <a:gd name="connsiteX13" fmla="*/ 578119 w 3468716"/>
              <a:gd name="connsiteY13" fmla="*/ 2225040 h 2225040"/>
              <a:gd name="connsiteX14" fmla="*/ 578119 w 3468716"/>
              <a:gd name="connsiteY14" fmla="*/ 2225040 h 2225040"/>
              <a:gd name="connsiteX15" fmla="*/ 370847 w 3468716"/>
              <a:gd name="connsiteY15" fmla="*/ 2225040 h 2225040"/>
              <a:gd name="connsiteX16" fmla="*/ 0 w 3468716"/>
              <a:gd name="connsiteY16" fmla="*/ 1854193 h 2225040"/>
              <a:gd name="connsiteX17" fmla="*/ 0 w 3468716"/>
              <a:gd name="connsiteY17" fmla="*/ 1854200 h 2225040"/>
              <a:gd name="connsiteX18" fmla="*/ -458981 w 3468716"/>
              <a:gd name="connsiteY18" fmla="*/ 1831453 h 2225040"/>
              <a:gd name="connsiteX19" fmla="*/ 0 w 3468716"/>
              <a:gd name="connsiteY19" fmla="*/ 1297940 h 2225040"/>
              <a:gd name="connsiteX20" fmla="*/ 0 w 3468716"/>
              <a:gd name="connsiteY20" fmla="*/ 370847 h 2225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68716" h="2225040" fill="none" extrusionOk="0">
                <a:moveTo>
                  <a:pt x="0" y="370847"/>
                </a:moveTo>
                <a:cubicBezTo>
                  <a:pt x="-38761" y="175738"/>
                  <a:pt x="182394" y="25904"/>
                  <a:pt x="370847" y="0"/>
                </a:cubicBezTo>
                <a:cubicBezTo>
                  <a:pt x="473031" y="4335"/>
                  <a:pt x="520045" y="-17882"/>
                  <a:pt x="578119" y="0"/>
                </a:cubicBezTo>
                <a:lnTo>
                  <a:pt x="578119" y="0"/>
                </a:lnTo>
                <a:cubicBezTo>
                  <a:pt x="720720" y="73134"/>
                  <a:pt x="1049561" y="17921"/>
                  <a:pt x="1445298" y="0"/>
                </a:cubicBezTo>
                <a:cubicBezTo>
                  <a:pt x="2241179" y="-39264"/>
                  <a:pt x="2334293" y="125131"/>
                  <a:pt x="3097869" y="0"/>
                </a:cubicBezTo>
                <a:cubicBezTo>
                  <a:pt x="3313333" y="-22585"/>
                  <a:pt x="3498191" y="168698"/>
                  <a:pt x="3468716" y="370847"/>
                </a:cubicBezTo>
                <a:cubicBezTo>
                  <a:pt x="3472378" y="755195"/>
                  <a:pt x="3471964" y="983489"/>
                  <a:pt x="3468716" y="1297940"/>
                </a:cubicBezTo>
                <a:lnTo>
                  <a:pt x="3468716" y="1297940"/>
                </a:lnTo>
                <a:cubicBezTo>
                  <a:pt x="3443721" y="1407046"/>
                  <a:pt x="3459366" y="1782037"/>
                  <a:pt x="3468716" y="1854200"/>
                </a:cubicBezTo>
                <a:lnTo>
                  <a:pt x="3468716" y="1854193"/>
                </a:lnTo>
                <a:cubicBezTo>
                  <a:pt x="3476008" y="2062394"/>
                  <a:pt x="3305424" y="2238070"/>
                  <a:pt x="3097869" y="2225040"/>
                </a:cubicBezTo>
                <a:cubicBezTo>
                  <a:pt x="2428943" y="2314018"/>
                  <a:pt x="1761275" y="2242673"/>
                  <a:pt x="1445298" y="2225040"/>
                </a:cubicBezTo>
                <a:cubicBezTo>
                  <a:pt x="1093857" y="2222745"/>
                  <a:pt x="980766" y="2174670"/>
                  <a:pt x="578119" y="2225040"/>
                </a:cubicBezTo>
                <a:lnTo>
                  <a:pt x="578119" y="2225040"/>
                </a:lnTo>
                <a:cubicBezTo>
                  <a:pt x="494887" y="2211591"/>
                  <a:pt x="452260" y="2223675"/>
                  <a:pt x="370847" y="2225040"/>
                </a:cubicBezTo>
                <a:cubicBezTo>
                  <a:pt x="183540" y="2227788"/>
                  <a:pt x="79" y="2038176"/>
                  <a:pt x="0" y="1854193"/>
                </a:cubicBezTo>
                <a:lnTo>
                  <a:pt x="0" y="1854200"/>
                </a:lnTo>
                <a:cubicBezTo>
                  <a:pt x="-199181" y="1806382"/>
                  <a:pt x="-359692" y="1812006"/>
                  <a:pt x="-458981" y="1831453"/>
                </a:cubicBezTo>
                <a:cubicBezTo>
                  <a:pt x="-424400" y="1718457"/>
                  <a:pt x="-207807" y="1473359"/>
                  <a:pt x="0" y="1297940"/>
                </a:cubicBezTo>
                <a:cubicBezTo>
                  <a:pt x="-47423" y="906524"/>
                  <a:pt x="-14829" y="822497"/>
                  <a:pt x="0" y="370847"/>
                </a:cubicBezTo>
                <a:close/>
              </a:path>
              <a:path w="3468716" h="2225040" stroke="0" extrusionOk="0">
                <a:moveTo>
                  <a:pt x="0" y="370847"/>
                </a:moveTo>
                <a:cubicBezTo>
                  <a:pt x="20210" y="154282"/>
                  <a:pt x="194099" y="27184"/>
                  <a:pt x="370847" y="0"/>
                </a:cubicBezTo>
                <a:cubicBezTo>
                  <a:pt x="408875" y="-8419"/>
                  <a:pt x="544849" y="-9351"/>
                  <a:pt x="578119" y="0"/>
                </a:cubicBezTo>
                <a:lnTo>
                  <a:pt x="578119" y="0"/>
                </a:lnTo>
                <a:cubicBezTo>
                  <a:pt x="695811" y="-16897"/>
                  <a:pt x="1202720" y="14687"/>
                  <a:pt x="1445298" y="0"/>
                </a:cubicBezTo>
                <a:cubicBezTo>
                  <a:pt x="2075683" y="69995"/>
                  <a:pt x="2777127" y="-93119"/>
                  <a:pt x="3097869" y="0"/>
                </a:cubicBezTo>
                <a:cubicBezTo>
                  <a:pt x="3299947" y="-272"/>
                  <a:pt x="3467723" y="169010"/>
                  <a:pt x="3468716" y="370847"/>
                </a:cubicBezTo>
                <a:cubicBezTo>
                  <a:pt x="3529318" y="691421"/>
                  <a:pt x="3423966" y="1120076"/>
                  <a:pt x="3468716" y="1297940"/>
                </a:cubicBezTo>
                <a:lnTo>
                  <a:pt x="3468716" y="1297940"/>
                </a:lnTo>
                <a:cubicBezTo>
                  <a:pt x="3438636" y="1545220"/>
                  <a:pt x="3510068" y="1758854"/>
                  <a:pt x="3468716" y="1854200"/>
                </a:cubicBezTo>
                <a:lnTo>
                  <a:pt x="3468716" y="1854193"/>
                </a:lnTo>
                <a:cubicBezTo>
                  <a:pt x="3494173" y="2078979"/>
                  <a:pt x="3282839" y="2234418"/>
                  <a:pt x="3097869" y="2225040"/>
                </a:cubicBezTo>
                <a:cubicBezTo>
                  <a:pt x="2817670" y="2228953"/>
                  <a:pt x="1787690" y="2237406"/>
                  <a:pt x="1445298" y="2225040"/>
                </a:cubicBezTo>
                <a:cubicBezTo>
                  <a:pt x="1166311" y="2195103"/>
                  <a:pt x="908487" y="2280986"/>
                  <a:pt x="578119" y="2225040"/>
                </a:cubicBezTo>
                <a:lnTo>
                  <a:pt x="578119" y="2225040"/>
                </a:lnTo>
                <a:cubicBezTo>
                  <a:pt x="539552" y="2239305"/>
                  <a:pt x="430619" y="2226938"/>
                  <a:pt x="370847" y="2225040"/>
                </a:cubicBezTo>
                <a:cubicBezTo>
                  <a:pt x="153930" y="2244998"/>
                  <a:pt x="13306" y="2074553"/>
                  <a:pt x="0" y="1854193"/>
                </a:cubicBezTo>
                <a:lnTo>
                  <a:pt x="0" y="1854200"/>
                </a:lnTo>
                <a:cubicBezTo>
                  <a:pt x="-52925" y="1887945"/>
                  <a:pt x="-256394" y="1865416"/>
                  <a:pt x="-458981" y="1831453"/>
                </a:cubicBezTo>
                <a:cubicBezTo>
                  <a:pt x="-400799" y="1738572"/>
                  <a:pt x="-110652" y="1362774"/>
                  <a:pt x="0" y="1297940"/>
                </a:cubicBezTo>
                <a:cubicBezTo>
                  <a:pt x="-40548" y="1127818"/>
                  <a:pt x="-46750" y="780517"/>
                  <a:pt x="0" y="37084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-63232"/>
                      <a:gd name="adj2" fmla="val 3231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chia </a:t>
            </a:r>
            <a:r>
              <a:rPr lang="en-US" sz="2800" dirty="0" err="1"/>
              <a:t>thử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42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35CE15EA-AC77-B40E-2A3E-A1CEDB064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81" y="2836985"/>
            <a:ext cx="6661725" cy="3779023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8A8F18ED-5EED-F9FF-D47F-D7DF41D657B4}"/>
              </a:ext>
            </a:extLst>
          </p:cNvPr>
          <p:cNvSpPr/>
          <p:nvPr/>
        </p:nvSpPr>
        <p:spPr>
          <a:xfrm>
            <a:off x="2965938" y="339969"/>
            <a:ext cx="6529754" cy="1899139"/>
          </a:xfrm>
          <a:prstGeom prst="wave">
            <a:avLst/>
          </a:prstGeom>
          <a:solidFill>
            <a:srgbClr val="FFFFCC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B0F0"/>
                </a:solidFill>
                <a:latin typeface="#9Slide05 SVNClementine" panose="020F0502020204030203" pitchFamily="34" charset="0"/>
              </a:rPr>
              <a:t>Chia </a:t>
            </a:r>
            <a:r>
              <a:rPr lang="en-US" sz="8000" dirty="0" err="1">
                <a:solidFill>
                  <a:srgbClr val="00B0F0"/>
                </a:solidFill>
                <a:latin typeface="#9Slide05 SVNClementine" panose="020F0502020204030203" pitchFamily="34" charset="0"/>
              </a:rPr>
              <a:t>sẻ</a:t>
            </a:r>
            <a:r>
              <a:rPr lang="en-US" sz="8000" dirty="0">
                <a:solidFill>
                  <a:srgbClr val="00B0F0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#9Slide05 SVNClementine" panose="020F0502020204030203" pitchFamily="34" charset="0"/>
              </a:rPr>
              <a:t>nhóm</a:t>
            </a:r>
            <a:r>
              <a:rPr lang="en-US" sz="8000" dirty="0">
                <a:solidFill>
                  <a:srgbClr val="00B0F0"/>
                </a:solidFill>
                <a:latin typeface="#9Slide05 SVNClementine" panose="020F0502020204030203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1458981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012C5-A07A-B60B-E2E6-50AFE95FF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5" y="1989158"/>
            <a:ext cx="4876800" cy="48768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AD5FD3-4D78-C696-9B3A-0D18BBB4FE9F}"/>
              </a:ext>
            </a:extLst>
          </p:cNvPr>
          <p:cNvSpPr/>
          <p:nvPr/>
        </p:nvSpPr>
        <p:spPr>
          <a:xfrm>
            <a:off x="547926" y="1073210"/>
            <a:ext cx="4067248" cy="1292967"/>
          </a:xfrm>
          <a:custGeom>
            <a:avLst/>
            <a:gdLst>
              <a:gd name="connsiteX0" fmla="*/ 0 w 4067248"/>
              <a:gd name="connsiteY0" fmla="*/ 215499 h 1292967"/>
              <a:gd name="connsiteX1" fmla="*/ 215499 w 4067248"/>
              <a:gd name="connsiteY1" fmla="*/ 0 h 1292967"/>
              <a:gd name="connsiteX2" fmla="*/ 3851749 w 4067248"/>
              <a:gd name="connsiteY2" fmla="*/ 0 h 1292967"/>
              <a:gd name="connsiteX3" fmla="*/ 4067248 w 4067248"/>
              <a:gd name="connsiteY3" fmla="*/ 215499 h 1292967"/>
              <a:gd name="connsiteX4" fmla="*/ 4067248 w 4067248"/>
              <a:gd name="connsiteY4" fmla="*/ 1077468 h 1292967"/>
              <a:gd name="connsiteX5" fmla="*/ 3851749 w 4067248"/>
              <a:gd name="connsiteY5" fmla="*/ 1292967 h 1292967"/>
              <a:gd name="connsiteX6" fmla="*/ 215499 w 4067248"/>
              <a:gd name="connsiteY6" fmla="*/ 1292967 h 1292967"/>
              <a:gd name="connsiteX7" fmla="*/ 0 w 4067248"/>
              <a:gd name="connsiteY7" fmla="*/ 1077468 h 1292967"/>
              <a:gd name="connsiteX8" fmla="*/ 0 w 4067248"/>
              <a:gd name="connsiteY8" fmla="*/ 215499 h 129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7248" h="1292967" fill="none" extrusionOk="0">
                <a:moveTo>
                  <a:pt x="0" y="215499"/>
                </a:moveTo>
                <a:cubicBezTo>
                  <a:pt x="3351" y="76660"/>
                  <a:pt x="98218" y="2452"/>
                  <a:pt x="215499" y="0"/>
                </a:cubicBezTo>
                <a:cubicBezTo>
                  <a:pt x="1008101" y="23669"/>
                  <a:pt x="2432983" y="-15311"/>
                  <a:pt x="3851749" y="0"/>
                </a:cubicBezTo>
                <a:cubicBezTo>
                  <a:pt x="3967703" y="-11978"/>
                  <a:pt x="4073555" y="109964"/>
                  <a:pt x="4067248" y="215499"/>
                </a:cubicBezTo>
                <a:cubicBezTo>
                  <a:pt x="4141496" y="323358"/>
                  <a:pt x="4024449" y="910938"/>
                  <a:pt x="4067248" y="1077468"/>
                </a:cubicBezTo>
                <a:cubicBezTo>
                  <a:pt x="4052244" y="1188945"/>
                  <a:pt x="3955013" y="1298170"/>
                  <a:pt x="3851749" y="1292967"/>
                </a:cubicBezTo>
                <a:cubicBezTo>
                  <a:pt x="2420143" y="1271661"/>
                  <a:pt x="1661350" y="1427013"/>
                  <a:pt x="215499" y="1292967"/>
                </a:cubicBezTo>
                <a:cubicBezTo>
                  <a:pt x="91532" y="1301641"/>
                  <a:pt x="-15525" y="1208000"/>
                  <a:pt x="0" y="1077468"/>
                </a:cubicBezTo>
                <a:cubicBezTo>
                  <a:pt x="68104" y="712465"/>
                  <a:pt x="-2021" y="511746"/>
                  <a:pt x="0" y="215499"/>
                </a:cubicBezTo>
                <a:close/>
              </a:path>
              <a:path w="4067248" h="1292967" stroke="0" extrusionOk="0">
                <a:moveTo>
                  <a:pt x="0" y="215499"/>
                </a:moveTo>
                <a:cubicBezTo>
                  <a:pt x="-1791" y="96459"/>
                  <a:pt x="101684" y="146"/>
                  <a:pt x="215499" y="0"/>
                </a:cubicBezTo>
                <a:cubicBezTo>
                  <a:pt x="701498" y="16568"/>
                  <a:pt x="2075294" y="108663"/>
                  <a:pt x="3851749" y="0"/>
                </a:cubicBezTo>
                <a:cubicBezTo>
                  <a:pt x="3963309" y="1717"/>
                  <a:pt x="4061728" y="118666"/>
                  <a:pt x="4067248" y="215499"/>
                </a:cubicBezTo>
                <a:cubicBezTo>
                  <a:pt x="3994239" y="388547"/>
                  <a:pt x="4029026" y="889030"/>
                  <a:pt x="4067248" y="1077468"/>
                </a:cubicBezTo>
                <a:cubicBezTo>
                  <a:pt x="4067970" y="1191142"/>
                  <a:pt x="3974687" y="1304225"/>
                  <a:pt x="3851749" y="1292967"/>
                </a:cubicBezTo>
                <a:cubicBezTo>
                  <a:pt x="2334761" y="1173566"/>
                  <a:pt x="1584753" y="1194421"/>
                  <a:pt x="215499" y="1292967"/>
                </a:cubicBezTo>
                <a:cubicBezTo>
                  <a:pt x="84004" y="1291919"/>
                  <a:pt x="-7632" y="1193904"/>
                  <a:pt x="0" y="1077468"/>
                </a:cubicBezTo>
                <a:cubicBezTo>
                  <a:pt x="64416" y="873221"/>
                  <a:pt x="-44051" y="514509"/>
                  <a:pt x="0" y="215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82263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Đại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diện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nhóm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trình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bày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kết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quả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thảo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luận</a:t>
            </a:r>
            <a:r>
              <a:rPr lang="en-US" sz="28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BB7711-4295-DAE1-D87F-FC001AD387FF}"/>
              </a:ext>
            </a:extLst>
          </p:cNvPr>
          <p:cNvSpPr/>
          <p:nvPr/>
        </p:nvSpPr>
        <p:spPr>
          <a:xfrm>
            <a:off x="7199086" y="1073210"/>
            <a:ext cx="3905066" cy="1292967"/>
          </a:xfrm>
          <a:custGeom>
            <a:avLst/>
            <a:gdLst>
              <a:gd name="connsiteX0" fmla="*/ 0 w 3905066"/>
              <a:gd name="connsiteY0" fmla="*/ 215499 h 1292967"/>
              <a:gd name="connsiteX1" fmla="*/ 215499 w 3905066"/>
              <a:gd name="connsiteY1" fmla="*/ 0 h 1292967"/>
              <a:gd name="connsiteX2" fmla="*/ 3689567 w 3905066"/>
              <a:gd name="connsiteY2" fmla="*/ 0 h 1292967"/>
              <a:gd name="connsiteX3" fmla="*/ 3905066 w 3905066"/>
              <a:gd name="connsiteY3" fmla="*/ 215499 h 1292967"/>
              <a:gd name="connsiteX4" fmla="*/ 3905066 w 3905066"/>
              <a:gd name="connsiteY4" fmla="*/ 1077468 h 1292967"/>
              <a:gd name="connsiteX5" fmla="*/ 3689567 w 3905066"/>
              <a:gd name="connsiteY5" fmla="*/ 1292967 h 1292967"/>
              <a:gd name="connsiteX6" fmla="*/ 215499 w 3905066"/>
              <a:gd name="connsiteY6" fmla="*/ 1292967 h 1292967"/>
              <a:gd name="connsiteX7" fmla="*/ 0 w 3905066"/>
              <a:gd name="connsiteY7" fmla="*/ 1077468 h 1292967"/>
              <a:gd name="connsiteX8" fmla="*/ 0 w 3905066"/>
              <a:gd name="connsiteY8" fmla="*/ 215499 h 129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5066" h="1292967" fill="none" extrusionOk="0">
                <a:moveTo>
                  <a:pt x="0" y="215499"/>
                </a:moveTo>
                <a:cubicBezTo>
                  <a:pt x="3351" y="76660"/>
                  <a:pt x="98218" y="2452"/>
                  <a:pt x="215499" y="0"/>
                </a:cubicBezTo>
                <a:cubicBezTo>
                  <a:pt x="1013606" y="23669"/>
                  <a:pt x="1970876" y="-15311"/>
                  <a:pt x="3689567" y="0"/>
                </a:cubicBezTo>
                <a:cubicBezTo>
                  <a:pt x="3805521" y="-11978"/>
                  <a:pt x="3911373" y="109964"/>
                  <a:pt x="3905066" y="215499"/>
                </a:cubicBezTo>
                <a:cubicBezTo>
                  <a:pt x="3979314" y="323358"/>
                  <a:pt x="3862267" y="910938"/>
                  <a:pt x="3905066" y="1077468"/>
                </a:cubicBezTo>
                <a:cubicBezTo>
                  <a:pt x="3890062" y="1188945"/>
                  <a:pt x="3792831" y="1298170"/>
                  <a:pt x="3689567" y="1292967"/>
                </a:cubicBezTo>
                <a:cubicBezTo>
                  <a:pt x="2815176" y="1271661"/>
                  <a:pt x="1876736" y="1427013"/>
                  <a:pt x="215499" y="1292967"/>
                </a:cubicBezTo>
                <a:cubicBezTo>
                  <a:pt x="91532" y="1301641"/>
                  <a:pt x="-15525" y="1208000"/>
                  <a:pt x="0" y="1077468"/>
                </a:cubicBezTo>
                <a:cubicBezTo>
                  <a:pt x="68104" y="712465"/>
                  <a:pt x="-2021" y="511746"/>
                  <a:pt x="0" y="215499"/>
                </a:cubicBezTo>
                <a:close/>
              </a:path>
              <a:path w="3905066" h="1292967" stroke="0" extrusionOk="0">
                <a:moveTo>
                  <a:pt x="0" y="215499"/>
                </a:moveTo>
                <a:cubicBezTo>
                  <a:pt x="-1791" y="96459"/>
                  <a:pt x="101684" y="146"/>
                  <a:pt x="215499" y="0"/>
                </a:cubicBezTo>
                <a:cubicBezTo>
                  <a:pt x="1204850" y="16568"/>
                  <a:pt x="2544007" y="108663"/>
                  <a:pt x="3689567" y="0"/>
                </a:cubicBezTo>
                <a:cubicBezTo>
                  <a:pt x="3801127" y="1717"/>
                  <a:pt x="3899546" y="118666"/>
                  <a:pt x="3905066" y="215499"/>
                </a:cubicBezTo>
                <a:cubicBezTo>
                  <a:pt x="3832057" y="388547"/>
                  <a:pt x="3866844" y="889030"/>
                  <a:pt x="3905066" y="1077468"/>
                </a:cubicBezTo>
                <a:cubicBezTo>
                  <a:pt x="3905788" y="1191142"/>
                  <a:pt x="3812505" y="1304225"/>
                  <a:pt x="3689567" y="1292967"/>
                </a:cubicBezTo>
                <a:cubicBezTo>
                  <a:pt x="3105234" y="1173566"/>
                  <a:pt x="1628122" y="1194421"/>
                  <a:pt x="215499" y="1292967"/>
                </a:cubicBezTo>
                <a:cubicBezTo>
                  <a:pt x="84004" y="1291919"/>
                  <a:pt x="-7632" y="1193904"/>
                  <a:pt x="0" y="1077468"/>
                </a:cubicBezTo>
                <a:cubicBezTo>
                  <a:pt x="64416" y="873221"/>
                  <a:pt x="-44051" y="514509"/>
                  <a:pt x="0" y="21549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82263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Các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nhóm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còn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lại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lắng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nghe</a:t>
            </a:r>
            <a:r>
              <a:rPr lang="en-US" sz="2800" dirty="0">
                <a:solidFill>
                  <a:sysClr val="windowText" lastClr="000000"/>
                </a:solidFill>
              </a:rPr>
              <a:t> – </a:t>
            </a:r>
            <a:r>
              <a:rPr lang="en-US" sz="2800" dirty="0" err="1">
                <a:solidFill>
                  <a:sysClr val="windowText" lastClr="000000"/>
                </a:solidFill>
              </a:rPr>
              <a:t>góp</a:t>
            </a:r>
            <a:r>
              <a:rPr lang="en-US" sz="2800" dirty="0">
                <a:solidFill>
                  <a:sysClr val="windowText" lastClr="000000"/>
                </a:solidFill>
              </a:rPr>
              <a:t> ý – </a:t>
            </a:r>
            <a:r>
              <a:rPr lang="en-US" sz="2800" dirty="0" err="1">
                <a:solidFill>
                  <a:sysClr val="windowText" lastClr="000000"/>
                </a:solidFill>
              </a:rPr>
              <a:t>bổ</a:t>
            </a:r>
            <a:r>
              <a:rPr lang="en-US" sz="2800" dirty="0">
                <a:solidFill>
                  <a:sysClr val="windowText" lastClr="000000"/>
                </a:solidFill>
              </a:rPr>
              <a:t> sung.</a:t>
            </a:r>
          </a:p>
        </p:txBody>
      </p:sp>
    </p:spTree>
    <p:extLst>
      <p:ext uri="{BB962C8B-B14F-4D97-AF65-F5344CB8AC3E}">
        <p14:creationId xmlns:p14="http://schemas.microsoft.com/office/powerpoint/2010/main" val="25928739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8B6285-D726-9A88-1986-7F747C560F26}"/>
              </a:ext>
            </a:extLst>
          </p:cNvPr>
          <p:cNvGrpSpPr/>
          <p:nvPr/>
        </p:nvGrpSpPr>
        <p:grpSpPr>
          <a:xfrm>
            <a:off x="1546438" y="509154"/>
            <a:ext cx="7524824" cy="845126"/>
            <a:chOff x="1546438" y="509154"/>
            <a:chExt cx="7524824" cy="8451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249CAFC-485E-5A34-2EF0-B94D1DDD34C2}"/>
                </a:ext>
              </a:extLst>
            </p:cNvPr>
            <p:cNvSpPr/>
            <p:nvPr/>
          </p:nvSpPr>
          <p:spPr>
            <a:xfrm>
              <a:off x="1546438" y="509154"/>
              <a:ext cx="7524824" cy="820882"/>
            </a:xfrm>
            <a:prstGeom prst="roundRect">
              <a:avLst>
                <a:gd name="adj" fmla="val 39873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F715AEA-CA81-32C4-F332-E99202F70339}"/>
                </a:ext>
              </a:extLst>
            </p:cNvPr>
            <p:cNvSpPr/>
            <p:nvPr/>
          </p:nvSpPr>
          <p:spPr>
            <a:xfrm>
              <a:off x="1704109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ACBD877-30F3-1F55-5595-49106DD542E2}"/>
                </a:ext>
              </a:extLst>
            </p:cNvPr>
            <p:cNvSpPr/>
            <p:nvPr/>
          </p:nvSpPr>
          <p:spPr>
            <a:xfrm>
              <a:off x="2364007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A100503-DD4D-617B-6C12-85A3E36B7A16}"/>
                </a:ext>
              </a:extLst>
            </p:cNvPr>
            <p:cNvSpPr/>
            <p:nvPr/>
          </p:nvSpPr>
          <p:spPr>
            <a:xfrm>
              <a:off x="3181442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E00DF2-F774-1E7E-EE0B-F2EE74017EF2}"/>
                </a:ext>
              </a:extLst>
            </p:cNvPr>
            <p:cNvSpPr/>
            <p:nvPr/>
          </p:nvSpPr>
          <p:spPr>
            <a:xfrm>
              <a:off x="3841340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3BB7131-22B1-9AD4-22D6-0EB3E1501138}"/>
                </a:ext>
              </a:extLst>
            </p:cNvPr>
            <p:cNvSpPr/>
            <p:nvPr/>
          </p:nvSpPr>
          <p:spPr>
            <a:xfrm>
              <a:off x="4647709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925DB7-8AAB-033D-DB0B-DAEA15887003}"/>
                </a:ext>
              </a:extLst>
            </p:cNvPr>
            <p:cNvSpPr/>
            <p:nvPr/>
          </p:nvSpPr>
          <p:spPr>
            <a:xfrm>
              <a:off x="5307607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75CE662-423B-768C-F68B-B9080A973F1E}"/>
                </a:ext>
              </a:extLst>
            </p:cNvPr>
            <p:cNvSpPr/>
            <p:nvPr/>
          </p:nvSpPr>
          <p:spPr>
            <a:xfrm>
              <a:off x="6149234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38ED0D8-5E56-4A5B-833F-2862106C8BD8}"/>
                </a:ext>
              </a:extLst>
            </p:cNvPr>
            <p:cNvSpPr/>
            <p:nvPr/>
          </p:nvSpPr>
          <p:spPr>
            <a:xfrm>
              <a:off x="6809132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7B6092-0A60-5C56-77AE-AE5CAF0A9D74}"/>
                </a:ext>
              </a:extLst>
            </p:cNvPr>
            <p:cNvSpPr/>
            <p:nvPr/>
          </p:nvSpPr>
          <p:spPr>
            <a:xfrm>
              <a:off x="7677977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C1D1C1-C251-CFA8-2254-DFB9B0506C37}"/>
                </a:ext>
              </a:extLst>
            </p:cNvPr>
            <p:cNvSpPr/>
            <p:nvPr/>
          </p:nvSpPr>
          <p:spPr>
            <a:xfrm>
              <a:off x="8337875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7DCCC6C-A12B-99C2-D715-1162CB85A655}"/>
                </a:ext>
              </a:extLst>
            </p:cNvPr>
            <p:cNvCxnSpPr/>
            <p:nvPr/>
          </p:nvCxnSpPr>
          <p:spPr>
            <a:xfrm>
              <a:off x="3065318" y="509154"/>
              <a:ext cx="0" cy="82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C87A03-1536-483C-9B57-49D2EB2E7080}"/>
                </a:ext>
              </a:extLst>
            </p:cNvPr>
            <p:cNvCxnSpPr/>
            <p:nvPr/>
          </p:nvCxnSpPr>
          <p:spPr>
            <a:xfrm>
              <a:off x="4537363" y="521276"/>
              <a:ext cx="0" cy="82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FB5BA-4D27-CFD3-A3A9-7B15272D90AF}"/>
                </a:ext>
              </a:extLst>
            </p:cNvPr>
            <p:cNvCxnSpPr/>
            <p:nvPr/>
          </p:nvCxnSpPr>
          <p:spPr>
            <a:xfrm>
              <a:off x="6042991" y="521276"/>
              <a:ext cx="0" cy="82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DFB0CC0-1E70-C320-96E7-4A60531785E4}"/>
                </a:ext>
              </a:extLst>
            </p:cNvPr>
            <p:cNvCxnSpPr/>
            <p:nvPr/>
          </p:nvCxnSpPr>
          <p:spPr>
            <a:xfrm>
              <a:off x="7512625" y="533398"/>
              <a:ext cx="0" cy="82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7B96EB4-DA60-07AB-3CDA-52C6E6354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97" y="527921"/>
            <a:ext cx="807592" cy="80759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7C9A97C-7C90-087A-95F3-A66725033C9C}"/>
              </a:ext>
            </a:extLst>
          </p:cNvPr>
          <p:cNvGrpSpPr/>
          <p:nvPr/>
        </p:nvGrpSpPr>
        <p:grpSpPr>
          <a:xfrm>
            <a:off x="1536312" y="1485900"/>
            <a:ext cx="1502876" cy="1298864"/>
            <a:chOff x="1536312" y="1485900"/>
            <a:chExt cx="1502876" cy="129886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6882474-DD46-69F8-41D0-739491F4BF7B}"/>
                </a:ext>
              </a:extLst>
            </p:cNvPr>
            <p:cNvGrpSpPr/>
            <p:nvPr/>
          </p:nvGrpSpPr>
          <p:grpSpPr>
            <a:xfrm>
              <a:off x="1536312" y="2088573"/>
              <a:ext cx="1502876" cy="696191"/>
              <a:chOff x="1546438" y="1662545"/>
              <a:chExt cx="1518878" cy="696191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2B91275-AEF7-2C01-6B08-F1211196697F}"/>
                  </a:ext>
                </a:extLst>
              </p:cNvPr>
              <p:cNvSpPr/>
              <p:nvPr/>
            </p:nvSpPr>
            <p:spPr>
              <a:xfrm>
                <a:off x="1546438" y="1662545"/>
                <a:ext cx="1518878" cy="696191"/>
              </a:xfrm>
              <a:prstGeom prst="roundRect">
                <a:avLst>
                  <a:gd name="adj" fmla="val 33085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A1EE918-E9B9-C605-B4BE-02752407E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567" y="1662545"/>
                <a:ext cx="696191" cy="69619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98DDF5F-0A75-A1F8-D01C-4B2BC4F5A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484" y="1662545"/>
                <a:ext cx="696191" cy="696191"/>
              </a:xfrm>
              <a:prstGeom prst="rect">
                <a:avLst/>
              </a:prstGeom>
            </p:spPr>
          </p:pic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69A5E3-3A4D-E2DC-6297-BC9FFCEFDAC7}"/>
                </a:ext>
              </a:extLst>
            </p:cNvPr>
            <p:cNvCxnSpPr/>
            <p:nvPr/>
          </p:nvCxnSpPr>
          <p:spPr>
            <a:xfrm>
              <a:off x="2314347" y="1485900"/>
              <a:ext cx="0" cy="5091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443B07-0205-6FA7-C08E-B5D36550ADEE}"/>
              </a:ext>
            </a:extLst>
          </p:cNvPr>
          <p:cNvGrpSpPr/>
          <p:nvPr/>
        </p:nvGrpSpPr>
        <p:grpSpPr>
          <a:xfrm>
            <a:off x="3112828" y="1477241"/>
            <a:ext cx="1548839" cy="1307522"/>
            <a:chOff x="3112828" y="1477241"/>
            <a:chExt cx="1548839" cy="130752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BCBD086-1535-850E-B979-246797FFE4CF}"/>
                </a:ext>
              </a:extLst>
            </p:cNvPr>
            <p:cNvGrpSpPr/>
            <p:nvPr/>
          </p:nvGrpSpPr>
          <p:grpSpPr>
            <a:xfrm>
              <a:off x="3112828" y="2088572"/>
              <a:ext cx="1548839" cy="696191"/>
              <a:chOff x="1546438" y="1662545"/>
              <a:chExt cx="1518878" cy="6961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EA9A89E-E448-5B5E-904A-4F1EDD0C4AEF}"/>
                  </a:ext>
                </a:extLst>
              </p:cNvPr>
              <p:cNvSpPr/>
              <p:nvPr/>
            </p:nvSpPr>
            <p:spPr>
              <a:xfrm>
                <a:off x="1546438" y="1662545"/>
                <a:ext cx="1518878" cy="696191"/>
              </a:xfrm>
              <a:prstGeom prst="roundRect">
                <a:avLst>
                  <a:gd name="adj" fmla="val 33085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A101A6A-CFF6-097F-58D8-6226FBFF0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567" y="1662545"/>
                <a:ext cx="696191" cy="69619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A396AE1-6FB8-36D1-7CF8-F7EA99433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484" y="1662545"/>
                <a:ext cx="696191" cy="696191"/>
              </a:xfrm>
              <a:prstGeom prst="rect">
                <a:avLst/>
              </a:prstGeom>
            </p:spPr>
          </p:pic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98F3271-CDA1-C77D-43FB-D740FA8E21D7}"/>
                </a:ext>
              </a:extLst>
            </p:cNvPr>
            <p:cNvCxnSpPr/>
            <p:nvPr/>
          </p:nvCxnSpPr>
          <p:spPr>
            <a:xfrm>
              <a:off x="3841340" y="1477241"/>
              <a:ext cx="0" cy="5091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712C0B-E4B9-D00E-92F7-3752BAD5E372}"/>
              </a:ext>
            </a:extLst>
          </p:cNvPr>
          <p:cNvGrpSpPr/>
          <p:nvPr/>
        </p:nvGrpSpPr>
        <p:grpSpPr>
          <a:xfrm>
            <a:off x="4683507" y="1468582"/>
            <a:ext cx="1541045" cy="1316180"/>
            <a:chOff x="4683507" y="1468582"/>
            <a:chExt cx="1541045" cy="131618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FB7A69-DDC4-CD5F-2DED-2E473C46AB38}"/>
                </a:ext>
              </a:extLst>
            </p:cNvPr>
            <p:cNvGrpSpPr/>
            <p:nvPr/>
          </p:nvGrpSpPr>
          <p:grpSpPr>
            <a:xfrm>
              <a:off x="4683507" y="2088571"/>
              <a:ext cx="1541045" cy="696191"/>
              <a:chOff x="1546438" y="1662545"/>
              <a:chExt cx="1518878" cy="696191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292E4C75-C42C-1DF4-A9A4-49640237FDF2}"/>
                  </a:ext>
                </a:extLst>
              </p:cNvPr>
              <p:cNvSpPr/>
              <p:nvPr/>
            </p:nvSpPr>
            <p:spPr>
              <a:xfrm>
                <a:off x="1546438" y="1662545"/>
                <a:ext cx="1518878" cy="696191"/>
              </a:xfrm>
              <a:prstGeom prst="roundRect">
                <a:avLst>
                  <a:gd name="adj" fmla="val 33085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3B3EB6E-FA15-76E5-E25F-D41276FCF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567" y="1662545"/>
                <a:ext cx="696191" cy="69619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FF8ED6A-B493-953E-81C6-684C0A437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484" y="1662545"/>
                <a:ext cx="696191" cy="696191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740947F-011F-DA4D-DC34-A6617687BC5D}"/>
                </a:ext>
              </a:extLst>
            </p:cNvPr>
            <p:cNvCxnSpPr/>
            <p:nvPr/>
          </p:nvCxnSpPr>
          <p:spPr>
            <a:xfrm>
              <a:off x="5368333" y="1468582"/>
              <a:ext cx="0" cy="5091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FBCC3ED-D432-EDA3-2006-EDE598F3A2E4}"/>
              </a:ext>
            </a:extLst>
          </p:cNvPr>
          <p:cNvGrpSpPr/>
          <p:nvPr/>
        </p:nvGrpSpPr>
        <p:grpSpPr>
          <a:xfrm>
            <a:off x="6254187" y="1459923"/>
            <a:ext cx="1518878" cy="1324838"/>
            <a:chOff x="6254187" y="1459923"/>
            <a:chExt cx="1518878" cy="132483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A31F41F-1FDA-8636-1941-33915DBF7202}"/>
                </a:ext>
              </a:extLst>
            </p:cNvPr>
            <p:cNvGrpSpPr/>
            <p:nvPr/>
          </p:nvGrpSpPr>
          <p:grpSpPr>
            <a:xfrm>
              <a:off x="6254187" y="2088570"/>
              <a:ext cx="1518878" cy="696191"/>
              <a:chOff x="1546438" y="1662545"/>
              <a:chExt cx="1518878" cy="696191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D72D894-DBCB-3500-AE72-CA7B9A06B672}"/>
                  </a:ext>
                </a:extLst>
              </p:cNvPr>
              <p:cNvSpPr/>
              <p:nvPr/>
            </p:nvSpPr>
            <p:spPr>
              <a:xfrm>
                <a:off x="1546438" y="1662545"/>
                <a:ext cx="1518878" cy="696191"/>
              </a:xfrm>
              <a:prstGeom prst="roundRect">
                <a:avLst>
                  <a:gd name="adj" fmla="val 33085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4BC41B0-1761-6277-9237-8E6845275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567" y="1662545"/>
                <a:ext cx="696191" cy="69619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689E188-1CC1-6E97-167A-869B4CC93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484" y="1662545"/>
                <a:ext cx="696191" cy="696191"/>
              </a:xfrm>
              <a:prstGeom prst="rect">
                <a:avLst/>
              </a:prstGeom>
            </p:spPr>
          </p:pic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0DE92B4-9CD0-9DFC-F493-C23074C199E3}"/>
                </a:ext>
              </a:extLst>
            </p:cNvPr>
            <p:cNvCxnSpPr/>
            <p:nvPr/>
          </p:nvCxnSpPr>
          <p:spPr>
            <a:xfrm>
              <a:off x="6895326" y="1459923"/>
              <a:ext cx="0" cy="5091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F8C5E97-B87B-93CB-E6D6-D2FF259ADD5F}"/>
              </a:ext>
            </a:extLst>
          </p:cNvPr>
          <p:cNvGrpSpPr/>
          <p:nvPr/>
        </p:nvGrpSpPr>
        <p:grpSpPr>
          <a:xfrm>
            <a:off x="7824866" y="1451264"/>
            <a:ext cx="1518878" cy="1333496"/>
            <a:chOff x="7824866" y="1451264"/>
            <a:chExt cx="1518878" cy="133349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CDCB390-E079-0861-B74E-8C379A1D4C32}"/>
                </a:ext>
              </a:extLst>
            </p:cNvPr>
            <p:cNvGrpSpPr/>
            <p:nvPr/>
          </p:nvGrpSpPr>
          <p:grpSpPr>
            <a:xfrm>
              <a:off x="7824866" y="2088569"/>
              <a:ext cx="1518878" cy="696191"/>
              <a:chOff x="1546438" y="1662545"/>
              <a:chExt cx="1518878" cy="696191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CCAC56A-D8A2-FD62-9680-C3E36D903554}"/>
                  </a:ext>
                </a:extLst>
              </p:cNvPr>
              <p:cNvSpPr/>
              <p:nvPr/>
            </p:nvSpPr>
            <p:spPr>
              <a:xfrm>
                <a:off x="1546438" y="1662545"/>
                <a:ext cx="1518878" cy="696191"/>
              </a:xfrm>
              <a:prstGeom prst="roundRect">
                <a:avLst>
                  <a:gd name="adj" fmla="val 33085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22CA9BD-DB9F-C541-1A39-45679DEBB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567" y="1662545"/>
                <a:ext cx="696191" cy="69619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7D5BE42-D8A5-2EE0-BFFA-CAD8F328C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484" y="1662545"/>
                <a:ext cx="696191" cy="696191"/>
              </a:xfrm>
              <a:prstGeom prst="rect">
                <a:avLst/>
              </a:prstGeom>
            </p:spPr>
          </p:pic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7CACD18-018A-17F9-8511-A1FC8013DD85}"/>
                </a:ext>
              </a:extLst>
            </p:cNvPr>
            <p:cNvCxnSpPr/>
            <p:nvPr/>
          </p:nvCxnSpPr>
          <p:spPr>
            <a:xfrm>
              <a:off x="8422319" y="1451264"/>
              <a:ext cx="0" cy="5091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F41C3903-1C1B-DC0C-BF05-06D8003CE981}"/>
              </a:ext>
            </a:extLst>
          </p:cNvPr>
          <p:cNvSpPr/>
          <p:nvPr/>
        </p:nvSpPr>
        <p:spPr>
          <a:xfrm>
            <a:off x="5625259" y="3079328"/>
            <a:ext cx="3943136" cy="2410691"/>
          </a:xfrm>
          <a:custGeom>
            <a:avLst/>
            <a:gdLst>
              <a:gd name="connsiteX0" fmla="*/ 0 w 3943136"/>
              <a:gd name="connsiteY0" fmla="*/ 401790 h 2410691"/>
              <a:gd name="connsiteX1" fmla="*/ 401790 w 3943136"/>
              <a:gd name="connsiteY1" fmla="*/ 0 h 2410691"/>
              <a:gd name="connsiteX2" fmla="*/ 657189 w 3943136"/>
              <a:gd name="connsiteY2" fmla="*/ 0 h 2410691"/>
              <a:gd name="connsiteX3" fmla="*/ 657189 w 3943136"/>
              <a:gd name="connsiteY3" fmla="*/ 0 h 2410691"/>
              <a:gd name="connsiteX4" fmla="*/ 1169797 w 3943136"/>
              <a:gd name="connsiteY4" fmla="*/ 0 h 2410691"/>
              <a:gd name="connsiteX5" fmla="*/ 1642973 w 3943136"/>
              <a:gd name="connsiteY5" fmla="*/ 0 h 2410691"/>
              <a:gd name="connsiteX6" fmla="*/ 2218813 w 3943136"/>
              <a:gd name="connsiteY6" fmla="*/ 0 h 2410691"/>
              <a:gd name="connsiteX7" fmla="*/ 2889571 w 3943136"/>
              <a:gd name="connsiteY7" fmla="*/ 0 h 2410691"/>
              <a:gd name="connsiteX8" fmla="*/ 3541346 w 3943136"/>
              <a:gd name="connsiteY8" fmla="*/ 0 h 2410691"/>
              <a:gd name="connsiteX9" fmla="*/ 3943136 w 3943136"/>
              <a:gd name="connsiteY9" fmla="*/ 401790 h 2410691"/>
              <a:gd name="connsiteX10" fmla="*/ 3943136 w 3943136"/>
              <a:gd name="connsiteY10" fmla="*/ 883924 h 2410691"/>
              <a:gd name="connsiteX11" fmla="*/ 3943136 w 3943136"/>
              <a:gd name="connsiteY11" fmla="*/ 1406236 h 2410691"/>
              <a:gd name="connsiteX12" fmla="*/ 3943136 w 3943136"/>
              <a:gd name="connsiteY12" fmla="*/ 1406236 h 2410691"/>
              <a:gd name="connsiteX13" fmla="*/ 3943136 w 3943136"/>
              <a:gd name="connsiteY13" fmla="*/ 2008909 h 2410691"/>
              <a:gd name="connsiteX14" fmla="*/ 3943136 w 3943136"/>
              <a:gd name="connsiteY14" fmla="*/ 2008901 h 2410691"/>
              <a:gd name="connsiteX15" fmla="*/ 3541346 w 3943136"/>
              <a:gd name="connsiteY15" fmla="*/ 2410691 h 2410691"/>
              <a:gd name="connsiteX16" fmla="*/ 2927539 w 3943136"/>
              <a:gd name="connsiteY16" fmla="*/ 2410691 h 2410691"/>
              <a:gd name="connsiteX17" fmla="*/ 2332715 w 3943136"/>
              <a:gd name="connsiteY17" fmla="*/ 2410691 h 2410691"/>
              <a:gd name="connsiteX18" fmla="*/ 1642973 w 3943136"/>
              <a:gd name="connsiteY18" fmla="*/ 2410691 h 2410691"/>
              <a:gd name="connsiteX19" fmla="*/ 1169797 w 3943136"/>
              <a:gd name="connsiteY19" fmla="*/ 2410691 h 2410691"/>
              <a:gd name="connsiteX20" fmla="*/ 657189 w 3943136"/>
              <a:gd name="connsiteY20" fmla="*/ 2410691 h 2410691"/>
              <a:gd name="connsiteX21" fmla="*/ 657189 w 3943136"/>
              <a:gd name="connsiteY21" fmla="*/ 2410691 h 2410691"/>
              <a:gd name="connsiteX22" fmla="*/ 401790 w 3943136"/>
              <a:gd name="connsiteY22" fmla="*/ 2410691 h 2410691"/>
              <a:gd name="connsiteX23" fmla="*/ 0 w 3943136"/>
              <a:gd name="connsiteY23" fmla="*/ 2008901 h 2410691"/>
              <a:gd name="connsiteX24" fmla="*/ 0 w 3943136"/>
              <a:gd name="connsiteY24" fmla="*/ 2008909 h 2410691"/>
              <a:gd name="connsiteX25" fmla="*/ -217838 w 3943136"/>
              <a:gd name="connsiteY25" fmla="*/ 1645084 h 2410691"/>
              <a:gd name="connsiteX26" fmla="*/ -418919 w 3943136"/>
              <a:gd name="connsiteY26" fmla="*/ 1309246 h 2410691"/>
              <a:gd name="connsiteX27" fmla="*/ 0 w 3943136"/>
              <a:gd name="connsiteY27" fmla="*/ 1406236 h 2410691"/>
              <a:gd name="connsiteX28" fmla="*/ 0 w 3943136"/>
              <a:gd name="connsiteY28" fmla="*/ 934146 h 2410691"/>
              <a:gd name="connsiteX29" fmla="*/ 0 w 3943136"/>
              <a:gd name="connsiteY29" fmla="*/ 401790 h 241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43136" h="2410691" fill="none" extrusionOk="0">
                <a:moveTo>
                  <a:pt x="0" y="401790"/>
                </a:moveTo>
                <a:cubicBezTo>
                  <a:pt x="2968" y="174804"/>
                  <a:pt x="169852" y="-6642"/>
                  <a:pt x="401790" y="0"/>
                </a:cubicBezTo>
                <a:cubicBezTo>
                  <a:pt x="529304" y="6257"/>
                  <a:pt x="562047" y="83"/>
                  <a:pt x="657189" y="0"/>
                </a:cubicBezTo>
                <a:lnTo>
                  <a:pt x="657189" y="0"/>
                </a:lnTo>
                <a:cubicBezTo>
                  <a:pt x="792877" y="-18047"/>
                  <a:pt x="959290" y="12850"/>
                  <a:pt x="1169797" y="0"/>
                </a:cubicBezTo>
                <a:cubicBezTo>
                  <a:pt x="1380304" y="-12850"/>
                  <a:pt x="1448115" y="-405"/>
                  <a:pt x="1642973" y="0"/>
                </a:cubicBezTo>
                <a:cubicBezTo>
                  <a:pt x="1911274" y="18550"/>
                  <a:pt x="1955873" y="16902"/>
                  <a:pt x="2218813" y="0"/>
                </a:cubicBezTo>
                <a:cubicBezTo>
                  <a:pt x="2481753" y="-16902"/>
                  <a:pt x="2650164" y="508"/>
                  <a:pt x="2889571" y="0"/>
                </a:cubicBezTo>
                <a:cubicBezTo>
                  <a:pt x="3128978" y="-508"/>
                  <a:pt x="3245507" y="6138"/>
                  <a:pt x="3541346" y="0"/>
                </a:cubicBezTo>
                <a:cubicBezTo>
                  <a:pt x="3766165" y="-5906"/>
                  <a:pt x="3952991" y="164592"/>
                  <a:pt x="3943136" y="401790"/>
                </a:cubicBezTo>
                <a:cubicBezTo>
                  <a:pt x="3939061" y="533338"/>
                  <a:pt x="3959835" y="782547"/>
                  <a:pt x="3943136" y="883924"/>
                </a:cubicBezTo>
                <a:cubicBezTo>
                  <a:pt x="3926437" y="985301"/>
                  <a:pt x="3930354" y="1295044"/>
                  <a:pt x="3943136" y="1406236"/>
                </a:cubicBezTo>
                <a:lnTo>
                  <a:pt x="3943136" y="1406236"/>
                </a:lnTo>
                <a:cubicBezTo>
                  <a:pt x="3926785" y="1534450"/>
                  <a:pt x="3951135" y="1825022"/>
                  <a:pt x="3943136" y="2008909"/>
                </a:cubicBezTo>
                <a:lnTo>
                  <a:pt x="3943136" y="2008901"/>
                </a:lnTo>
                <a:cubicBezTo>
                  <a:pt x="3989396" y="2237064"/>
                  <a:pt x="3763114" y="2417518"/>
                  <a:pt x="3541346" y="2410691"/>
                </a:cubicBezTo>
                <a:cubicBezTo>
                  <a:pt x="3373453" y="2440263"/>
                  <a:pt x="3189808" y="2380582"/>
                  <a:pt x="2927539" y="2410691"/>
                </a:cubicBezTo>
                <a:cubicBezTo>
                  <a:pt x="2665270" y="2440800"/>
                  <a:pt x="2571193" y="2416655"/>
                  <a:pt x="2332715" y="2410691"/>
                </a:cubicBezTo>
                <a:cubicBezTo>
                  <a:pt x="2094237" y="2404727"/>
                  <a:pt x="1940636" y="2397853"/>
                  <a:pt x="1642973" y="2410691"/>
                </a:cubicBezTo>
                <a:cubicBezTo>
                  <a:pt x="1540864" y="2399136"/>
                  <a:pt x="1332465" y="2390582"/>
                  <a:pt x="1169797" y="2410691"/>
                </a:cubicBezTo>
                <a:cubicBezTo>
                  <a:pt x="1007129" y="2430800"/>
                  <a:pt x="884087" y="2422974"/>
                  <a:pt x="657189" y="2410691"/>
                </a:cubicBezTo>
                <a:lnTo>
                  <a:pt x="657189" y="2410691"/>
                </a:lnTo>
                <a:cubicBezTo>
                  <a:pt x="600180" y="2418424"/>
                  <a:pt x="513314" y="2401056"/>
                  <a:pt x="401790" y="2410691"/>
                </a:cubicBezTo>
                <a:cubicBezTo>
                  <a:pt x="205529" y="2446448"/>
                  <a:pt x="-20297" y="2234107"/>
                  <a:pt x="0" y="2008901"/>
                </a:cubicBezTo>
                <a:lnTo>
                  <a:pt x="0" y="2008909"/>
                </a:lnTo>
                <a:cubicBezTo>
                  <a:pt x="-92744" y="1856475"/>
                  <a:pt x="-146939" y="1769275"/>
                  <a:pt x="-217838" y="1645084"/>
                </a:cubicBezTo>
                <a:cubicBezTo>
                  <a:pt x="-288737" y="1520893"/>
                  <a:pt x="-351707" y="1415038"/>
                  <a:pt x="-418919" y="1309246"/>
                </a:cubicBezTo>
                <a:cubicBezTo>
                  <a:pt x="-326265" y="1350167"/>
                  <a:pt x="-107577" y="1390709"/>
                  <a:pt x="0" y="1406236"/>
                </a:cubicBezTo>
                <a:cubicBezTo>
                  <a:pt x="-11943" y="1247462"/>
                  <a:pt x="9594" y="1135313"/>
                  <a:pt x="0" y="934146"/>
                </a:cubicBezTo>
                <a:cubicBezTo>
                  <a:pt x="-9594" y="732979"/>
                  <a:pt x="4939" y="514488"/>
                  <a:pt x="0" y="401790"/>
                </a:cubicBezTo>
                <a:close/>
              </a:path>
              <a:path w="3943136" h="2410691" stroke="0" extrusionOk="0">
                <a:moveTo>
                  <a:pt x="0" y="401790"/>
                </a:moveTo>
                <a:cubicBezTo>
                  <a:pt x="43201" y="186158"/>
                  <a:pt x="141970" y="36512"/>
                  <a:pt x="401790" y="0"/>
                </a:cubicBezTo>
                <a:cubicBezTo>
                  <a:pt x="454663" y="174"/>
                  <a:pt x="557292" y="11238"/>
                  <a:pt x="657189" y="0"/>
                </a:cubicBezTo>
                <a:lnTo>
                  <a:pt x="657189" y="0"/>
                </a:lnTo>
                <a:cubicBezTo>
                  <a:pt x="765328" y="-17433"/>
                  <a:pt x="893249" y="-11052"/>
                  <a:pt x="1120507" y="0"/>
                </a:cubicBezTo>
                <a:cubicBezTo>
                  <a:pt x="1347765" y="11052"/>
                  <a:pt x="1400197" y="14072"/>
                  <a:pt x="1642973" y="0"/>
                </a:cubicBezTo>
                <a:cubicBezTo>
                  <a:pt x="1851728" y="-27424"/>
                  <a:pt x="2145325" y="-2369"/>
                  <a:pt x="2294748" y="0"/>
                </a:cubicBezTo>
                <a:cubicBezTo>
                  <a:pt x="2444172" y="2369"/>
                  <a:pt x="2773767" y="2227"/>
                  <a:pt x="2946522" y="0"/>
                </a:cubicBezTo>
                <a:cubicBezTo>
                  <a:pt x="3119277" y="-2227"/>
                  <a:pt x="3293181" y="-8669"/>
                  <a:pt x="3541346" y="0"/>
                </a:cubicBezTo>
                <a:cubicBezTo>
                  <a:pt x="3761997" y="5768"/>
                  <a:pt x="3955355" y="219829"/>
                  <a:pt x="3943136" y="401790"/>
                </a:cubicBezTo>
                <a:cubicBezTo>
                  <a:pt x="3944847" y="603192"/>
                  <a:pt x="3949723" y="666134"/>
                  <a:pt x="3943136" y="893969"/>
                </a:cubicBezTo>
                <a:cubicBezTo>
                  <a:pt x="3936549" y="1121804"/>
                  <a:pt x="3927997" y="1171136"/>
                  <a:pt x="3943136" y="1406236"/>
                </a:cubicBezTo>
                <a:lnTo>
                  <a:pt x="3943136" y="1406236"/>
                </a:lnTo>
                <a:cubicBezTo>
                  <a:pt x="3943433" y="1527002"/>
                  <a:pt x="3956659" y="1718347"/>
                  <a:pt x="3943136" y="2008909"/>
                </a:cubicBezTo>
                <a:lnTo>
                  <a:pt x="3943136" y="2008901"/>
                </a:lnTo>
                <a:cubicBezTo>
                  <a:pt x="3921664" y="2263948"/>
                  <a:pt x="3780944" y="2411330"/>
                  <a:pt x="3541346" y="2410691"/>
                </a:cubicBezTo>
                <a:cubicBezTo>
                  <a:pt x="3386029" y="2398650"/>
                  <a:pt x="3168419" y="2384528"/>
                  <a:pt x="2908555" y="2410691"/>
                </a:cubicBezTo>
                <a:cubicBezTo>
                  <a:pt x="2648691" y="2436854"/>
                  <a:pt x="2464037" y="2398331"/>
                  <a:pt x="2332715" y="2410691"/>
                </a:cubicBezTo>
                <a:cubicBezTo>
                  <a:pt x="2201393" y="2423051"/>
                  <a:pt x="1934211" y="2434386"/>
                  <a:pt x="1642973" y="2410691"/>
                </a:cubicBezTo>
                <a:cubicBezTo>
                  <a:pt x="1418284" y="2412413"/>
                  <a:pt x="1284364" y="2408979"/>
                  <a:pt x="1159939" y="2410691"/>
                </a:cubicBezTo>
                <a:cubicBezTo>
                  <a:pt x="1035514" y="2412403"/>
                  <a:pt x="892753" y="2413027"/>
                  <a:pt x="657189" y="2410691"/>
                </a:cubicBezTo>
                <a:lnTo>
                  <a:pt x="657189" y="2410691"/>
                </a:lnTo>
                <a:cubicBezTo>
                  <a:pt x="568349" y="2398529"/>
                  <a:pt x="508771" y="2417178"/>
                  <a:pt x="401790" y="2410691"/>
                </a:cubicBezTo>
                <a:cubicBezTo>
                  <a:pt x="156230" y="2415845"/>
                  <a:pt x="12901" y="2228828"/>
                  <a:pt x="0" y="2008901"/>
                </a:cubicBezTo>
                <a:lnTo>
                  <a:pt x="0" y="2008909"/>
                </a:lnTo>
                <a:cubicBezTo>
                  <a:pt x="-70725" y="1927382"/>
                  <a:pt x="-121013" y="1834606"/>
                  <a:pt x="-201081" y="1673071"/>
                </a:cubicBezTo>
                <a:cubicBezTo>
                  <a:pt x="-281149" y="1511536"/>
                  <a:pt x="-349819" y="1437880"/>
                  <a:pt x="-418919" y="1309246"/>
                </a:cubicBezTo>
                <a:cubicBezTo>
                  <a:pt x="-317975" y="1318918"/>
                  <a:pt x="-110693" y="1395759"/>
                  <a:pt x="0" y="1406236"/>
                </a:cubicBezTo>
                <a:cubicBezTo>
                  <a:pt x="16755" y="1286010"/>
                  <a:pt x="-1416" y="1080925"/>
                  <a:pt x="0" y="924102"/>
                </a:cubicBezTo>
                <a:cubicBezTo>
                  <a:pt x="1416" y="767279"/>
                  <a:pt x="-18796" y="550443"/>
                  <a:pt x="0" y="40179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04007757">
                  <a:prstGeom prst="wedgeRoundRectCallout">
                    <a:avLst>
                      <a:gd name="adj1" fmla="val -60624"/>
                      <a:gd name="adj2" fmla="val 431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</a:rPr>
              <a:t>Lấy</a:t>
            </a:r>
            <a:r>
              <a:rPr lang="en-US" sz="2800" dirty="0">
                <a:solidFill>
                  <a:sysClr val="windowText" lastClr="000000"/>
                </a:solidFill>
              </a:rPr>
              <a:t> 11 </a:t>
            </a:r>
            <a:r>
              <a:rPr lang="en-US" sz="2800" dirty="0" err="1">
                <a:solidFill>
                  <a:sysClr val="windowText" lastClr="000000"/>
                </a:solidFill>
              </a:rPr>
              <a:t>viên</a:t>
            </a:r>
            <a:r>
              <a:rPr lang="en-US" sz="2800" dirty="0">
                <a:solidFill>
                  <a:sysClr val="windowText" lastClr="000000"/>
                </a:solidFill>
              </a:rPr>
              <a:t> bi, </a:t>
            </a:r>
            <a:r>
              <a:rPr lang="en-US" sz="2800" dirty="0" err="1">
                <a:solidFill>
                  <a:sysClr val="windowText" lastClr="000000"/>
                </a:solidFill>
              </a:rPr>
              <a:t>cho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mỗi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</a:rPr>
              <a:t> 2 </a:t>
            </a:r>
            <a:r>
              <a:rPr lang="en-US" sz="2800" dirty="0" err="1">
                <a:solidFill>
                  <a:sysClr val="windowText" lastClr="000000"/>
                </a:solidFill>
              </a:rPr>
              <a:t>viên</a:t>
            </a:r>
            <a:r>
              <a:rPr lang="en-US" sz="2800" dirty="0">
                <a:solidFill>
                  <a:sysClr val="windowText" lastClr="000000"/>
                </a:solidFill>
              </a:rPr>
              <a:t> bi. </a:t>
            </a:r>
            <a:r>
              <a:rPr lang="en-US" sz="2800" dirty="0" err="1">
                <a:solidFill>
                  <a:sysClr val="windowText" lastClr="000000"/>
                </a:solidFill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</a:rPr>
              <a:t> 5 </a:t>
            </a:r>
            <a:r>
              <a:rPr lang="en-US" sz="2800" dirty="0" err="1">
                <a:solidFill>
                  <a:sysClr val="windowText" lastClr="000000"/>
                </a:solidFill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2800" dirty="0">
                <a:solidFill>
                  <a:sysClr val="windowText" lastClr="000000"/>
                </a:solidFill>
              </a:rPr>
              <a:t> chia, </a:t>
            </a:r>
            <a:r>
              <a:rPr lang="en-US" sz="2800" dirty="0" err="1">
                <a:solidFill>
                  <a:sysClr val="windowText" lastClr="000000"/>
                </a:solidFill>
              </a:rPr>
              <a:t>dư</a:t>
            </a:r>
            <a:r>
              <a:rPr lang="en-US" sz="2800" dirty="0">
                <a:solidFill>
                  <a:sysClr val="windowText" lastClr="000000"/>
                </a:solidFill>
              </a:rPr>
              <a:t> 1 </a:t>
            </a:r>
            <a:r>
              <a:rPr lang="en-US" sz="2800" dirty="0" err="1">
                <a:solidFill>
                  <a:sysClr val="windowText" lastClr="000000"/>
                </a:solidFill>
              </a:rPr>
              <a:t>viên</a:t>
            </a:r>
            <a:r>
              <a:rPr lang="en-US" sz="2800" dirty="0">
                <a:solidFill>
                  <a:sysClr val="windowText" lastClr="000000"/>
                </a:solidFill>
              </a:rPr>
              <a:t> bi.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6A6BAD9-4A96-EB4C-E297-4C4333439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773" y="2895596"/>
            <a:ext cx="2865555" cy="359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225287" y="498764"/>
            <a:ext cx="11741426" cy="6113060"/>
          </a:xfrm>
          <a:custGeom>
            <a:avLst/>
            <a:gdLst>
              <a:gd name="connsiteX0" fmla="*/ 0 w 11741426"/>
              <a:gd name="connsiteY0" fmla="*/ 609594 h 6113060"/>
              <a:gd name="connsiteX1" fmla="*/ 609594 w 11741426"/>
              <a:gd name="connsiteY1" fmla="*/ 0 h 6113060"/>
              <a:gd name="connsiteX2" fmla="*/ 11131832 w 11741426"/>
              <a:gd name="connsiteY2" fmla="*/ 0 h 6113060"/>
              <a:gd name="connsiteX3" fmla="*/ 11741426 w 11741426"/>
              <a:gd name="connsiteY3" fmla="*/ 609594 h 6113060"/>
              <a:gd name="connsiteX4" fmla="*/ 11741426 w 11741426"/>
              <a:gd name="connsiteY4" fmla="*/ 5503466 h 6113060"/>
              <a:gd name="connsiteX5" fmla="*/ 11131832 w 11741426"/>
              <a:gd name="connsiteY5" fmla="*/ 6113060 h 6113060"/>
              <a:gd name="connsiteX6" fmla="*/ 609594 w 11741426"/>
              <a:gd name="connsiteY6" fmla="*/ 6113060 h 6113060"/>
              <a:gd name="connsiteX7" fmla="*/ 0 w 11741426"/>
              <a:gd name="connsiteY7" fmla="*/ 5503466 h 6113060"/>
              <a:gd name="connsiteX8" fmla="*/ 0 w 11741426"/>
              <a:gd name="connsiteY8" fmla="*/ 609594 h 611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113060" fill="none" extrusionOk="0">
                <a:moveTo>
                  <a:pt x="0" y="609594"/>
                </a:moveTo>
                <a:cubicBezTo>
                  <a:pt x="486" y="286080"/>
                  <a:pt x="297339" y="40974"/>
                  <a:pt x="609594" y="0"/>
                </a:cubicBezTo>
                <a:cubicBezTo>
                  <a:pt x="3744744" y="72427"/>
                  <a:pt x="9743332" y="61419"/>
                  <a:pt x="11131832" y="0"/>
                </a:cubicBezTo>
                <a:cubicBezTo>
                  <a:pt x="11461067" y="-51174"/>
                  <a:pt x="11712975" y="264319"/>
                  <a:pt x="11741426" y="609594"/>
                </a:cubicBezTo>
                <a:cubicBezTo>
                  <a:pt x="11842302" y="1141378"/>
                  <a:pt x="11634113" y="3712704"/>
                  <a:pt x="11741426" y="5503466"/>
                </a:cubicBezTo>
                <a:cubicBezTo>
                  <a:pt x="11744561" y="5824225"/>
                  <a:pt x="11446864" y="6088804"/>
                  <a:pt x="11131832" y="6113060"/>
                </a:cubicBezTo>
                <a:cubicBezTo>
                  <a:pt x="9879165" y="6142887"/>
                  <a:pt x="3922955" y="6033754"/>
                  <a:pt x="609594" y="6113060"/>
                </a:cubicBezTo>
                <a:cubicBezTo>
                  <a:pt x="304102" y="6109536"/>
                  <a:pt x="-47402" y="5849508"/>
                  <a:pt x="0" y="5503466"/>
                </a:cubicBezTo>
                <a:cubicBezTo>
                  <a:pt x="50037" y="3757394"/>
                  <a:pt x="770" y="2516250"/>
                  <a:pt x="0" y="609594"/>
                </a:cubicBezTo>
                <a:close/>
              </a:path>
              <a:path w="11741426" h="6113060" stroke="0" extrusionOk="0">
                <a:moveTo>
                  <a:pt x="0" y="609594"/>
                </a:moveTo>
                <a:cubicBezTo>
                  <a:pt x="32097" y="281674"/>
                  <a:pt x="288243" y="31914"/>
                  <a:pt x="609594" y="0"/>
                </a:cubicBezTo>
                <a:cubicBezTo>
                  <a:pt x="3722363" y="123000"/>
                  <a:pt x="6651451" y="-96860"/>
                  <a:pt x="11131832" y="0"/>
                </a:cubicBezTo>
                <a:cubicBezTo>
                  <a:pt x="11459975" y="-6498"/>
                  <a:pt x="11761049" y="233363"/>
                  <a:pt x="11741426" y="609594"/>
                </a:cubicBezTo>
                <a:cubicBezTo>
                  <a:pt x="11744599" y="1650774"/>
                  <a:pt x="11835693" y="3348918"/>
                  <a:pt x="11741426" y="5503466"/>
                </a:cubicBezTo>
                <a:cubicBezTo>
                  <a:pt x="11681782" y="5861743"/>
                  <a:pt x="11443847" y="6109025"/>
                  <a:pt x="11131832" y="6113060"/>
                </a:cubicBezTo>
                <a:cubicBezTo>
                  <a:pt x="5985208" y="5952353"/>
                  <a:pt x="3896533" y="6152727"/>
                  <a:pt x="609594" y="6113060"/>
                </a:cubicBezTo>
                <a:cubicBezTo>
                  <a:pt x="209373" y="6100224"/>
                  <a:pt x="-54466" y="5815460"/>
                  <a:pt x="0" y="5503466"/>
                </a:cubicBezTo>
                <a:cubicBezTo>
                  <a:pt x="32216" y="3640778"/>
                  <a:pt x="57206" y="1107093"/>
                  <a:pt x="0" y="60959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8153B48-72F3-C7E1-6D18-CEB0752888CF}"/>
              </a:ext>
            </a:extLst>
          </p:cNvPr>
          <p:cNvSpPr/>
          <p:nvPr/>
        </p:nvSpPr>
        <p:spPr>
          <a:xfrm>
            <a:off x="172277" y="638316"/>
            <a:ext cx="3920751" cy="849053"/>
          </a:xfrm>
          <a:prstGeom prst="round2DiagRect">
            <a:avLst>
              <a:gd name="adj1" fmla="val 50000"/>
              <a:gd name="adj2" fmla="val 0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Phép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chia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có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dư</a:t>
            </a:r>
            <a:endParaRPr lang="en-US" sz="4200" dirty="0">
              <a:solidFill>
                <a:srgbClr val="FF0000"/>
              </a:solidFill>
              <a:latin typeface="UVN Banh Mi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1D5E5-570B-E4C0-24B6-C06E2F16C694}"/>
              </a:ext>
            </a:extLst>
          </p:cNvPr>
          <p:cNvSpPr txBox="1"/>
          <p:nvPr/>
        </p:nvSpPr>
        <p:spPr>
          <a:xfrm>
            <a:off x="4442401" y="2362002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ED30D-0A97-57B8-8903-7DD26A994AEF}"/>
              </a:ext>
            </a:extLst>
          </p:cNvPr>
          <p:cNvSpPr txBox="1"/>
          <p:nvPr/>
        </p:nvSpPr>
        <p:spPr>
          <a:xfrm>
            <a:off x="5196033" y="2362002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52774-290C-4B61-C144-9A437FFC2C41}"/>
              </a:ext>
            </a:extLst>
          </p:cNvPr>
          <p:cNvSpPr txBox="1"/>
          <p:nvPr/>
        </p:nvSpPr>
        <p:spPr>
          <a:xfrm>
            <a:off x="5192915" y="2843042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E5A56-7D12-4DFE-9BC4-2708AB217AC1}"/>
              </a:ext>
            </a:extLst>
          </p:cNvPr>
          <p:cNvSpPr txBox="1"/>
          <p:nvPr/>
        </p:nvSpPr>
        <p:spPr>
          <a:xfrm>
            <a:off x="4443140" y="2817383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BFFC2C-2388-3153-037C-C8D5A87E2F73}"/>
              </a:ext>
            </a:extLst>
          </p:cNvPr>
          <p:cNvGrpSpPr/>
          <p:nvPr/>
        </p:nvGrpSpPr>
        <p:grpSpPr>
          <a:xfrm>
            <a:off x="5053650" y="2362002"/>
            <a:ext cx="724824" cy="1463863"/>
            <a:chOff x="4003040" y="1635760"/>
            <a:chExt cx="724824" cy="131064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94A9E0-EA5D-B304-DF60-AA5AA0B79769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CCD107-E4DF-6FC8-F479-D016F1FFD5CA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EF5446-70DE-E879-EA3E-E1F781E1051A}"/>
              </a:ext>
            </a:extLst>
          </p:cNvPr>
          <p:cNvCxnSpPr>
            <a:cxnSpLocks/>
          </p:cNvCxnSpPr>
          <p:nvPr/>
        </p:nvCxnSpPr>
        <p:spPr>
          <a:xfrm>
            <a:off x="4470379" y="3336378"/>
            <a:ext cx="58326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E6874B-1008-B065-763C-0C8BA415F11D}"/>
              </a:ext>
            </a:extLst>
          </p:cNvPr>
          <p:cNvSpPr txBox="1"/>
          <p:nvPr/>
        </p:nvSpPr>
        <p:spPr>
          <a:xfrm>
            <a:off x="4566047" y="334482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A695A47-2325-0E2E-26C9-F993DC1825CD}"/>
              </a:ext>
            </a:extLst>
          </p:cNvPr>
          <p:cNvSpPr/>
          <p:nvPr/>
        </p:nvSpPr>
        <p:spPr>
          <a:xfrm>
            <a:off x="6818707" y="2119025"/>
            <a:ext cx="3945214" cy="613575"/>
          </a:xfrm>
          <a:custGeom>
            <a:avLst/>
            <a:gdLst>
              <a:gd name="connsiteX0" fmla="*/ 0 w 3945214"/>
              <a:gd name="connsiteY0" fmla="*/ 102265 h 613575"/>
              <a:gd name="connsiteX1" fmla="*/ 102265 w 3945214"/>
              <a:gd name="connsiteY1" fmla="*/ 0 h 613575"/>
              <a:gd name="connsiteX2" fmla="*/ 688305 w 3945214"/>
              <a:gd name="connsiteY2" fmla="*/ 0 h 613575"/>
              <a:gd name="connsiteX3" fmla="*/ 1199532 w 3945214"/>
              <a:gd name="connsiteY3" fmla="*/ 0 h 613575"/>
              <a:gd name="connsiteX4" fmla="*/ 1897793 w 3945214"/>
              <a:gd name="connsiteY4" fmla="*/ 0 h 613575"/>
              <a:gd name="connsiteX5" fmla="*/ 2521241 w 3945214"/>
              <a:gd name="connsiteY5" fmla="*/ 0 h 613575"/>
              <a:gd name="connsiteX6" fmla="*/ 3032467 w 3945214"/>
              <a:gd name="connsiteY6" fmla="*/ 0 h 613575"/>
              <a:gd name="connsiteX7" fmla="*/ 3842949 w 3945214"/>
              <a:gd name="connsiteY7" fmla="*/ 0 h 613575"/>
              <a:gd name="connsiteX8" fmla="*/ 3945214 w 3945214"/>
              <a:gd name="connsiteY8" fmla="*/ 102265 h 613575"/>
              <a:gd name="connsiteX9" fmla="*/ 3945214 w 3945214"/>
              <a:gd name="connsiteY9" fmla="*/ 511310 h 613575"/>
              <a:gd name="connsiteX10" fmla="*/ 3842949 w 3945214"/>
              <a:gd name="connsiteY10" fmla="*/ 613575 h 613575"/>
              <a:gd name="connsiteX11" fmla="*/ 3219502 w 3945214"/>
              <a:gd name="connsiteY11" fmla="*/ 613575 h 613575"/>
              <a:gd name="connsiteX12" fmla="*/ 2633461 w 3945214"/>
              <a:gd name="connsiteY12" fmla="*/ 613575 h 613575"/>
              <a:gd name="connsiteX13" fmla="*/ 2084828 w 3945214"/>
              <a:gd name="connsiteY13" fmla="*/ 613575 h 613575"/>
              <a:gd name="connsiteX14" fmla="*/ 1573601 w 3945214"/>
              <a:gd name="connsiteY14" fmla="*/ 613575 h 613575"/>
              <a:gd name="connsiteX15" fmla="*/ 912747 w 3945214"/>
              <a:gd name="connsiteY15" fmla="*/ 613575 h 613575"/>
              <a:gd name="connsiteX16" fmla="*/ 102265 w 3945214"/>
              <a:gd name="connsiteY16" fmla="*/ 613575 h 613575"/>
              <a:gd name="connsiteX17" fmla="*/ 0 w 3945214"/>
              <a:gd name="connsiteY17" fmla="*/ 511310 h 613575"/>
              <a:gd name="connsiteX18" fmla="*/ 0 w 3945214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5214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286799" y="-7130"/>
                  <a:pt x="496993" y="16356"/>
                  <a:pt x="688305" y="0"/>
                </a:cubicBezTo>
                <a:cubicBezTo>
                  <a:pt x="879617" y="-16356"/>
                  <a:pt x="1086664" y="20376"/>
                  <a:pt x="1199532" y="0"/>
                </a:cubicBezTo>
                <a:cubicBezTo>
                  <a:pt x="1312400" y="-20376"/>
                  <a:pt x="1552206" y="31514"/>
                  <a:pt x="1897793" y="0"/>
                </a:cubicBezTo>
                <a:cubicBezTo>
                  <a:pt x="2243380" y="-31514"/>
                  <a:pt x="2367537" y="8089"/>
                  <a:pt x="2521241" y="0"/>
                </a:cubicBezTo>
                <a:cubicBezTo>
                  <a:pt x="2674945" y="-8089"/>
                  <a:pt x="2911259" y="-17022"/>
                  <a:pt x="3032467" y="0"/>
                </a:cubicBezTo>
                <a:cubicBezTo>
                  <a:pt x="3153675" y="17022"/>
                  <a:pt x="3551705" y="-857"/>
                  <a:pt x="3842949" y="0"/>
                </a:cubicBezTo>
                <a:cubicBezTo>
                  <a:pt x="3893744" y="8477"/>
                  <a:pt x="3940937" y="40658"/>
                  <a:pt x="3945214" y="102265"/>
                </a:cubicBezTo>
                <a:cubicBezTo>
                  <a:pt x="3936426" y="234123"/>
                  <a:pt x="3930668" y="384838"/>
                  <a:pt x="3945214" y="511310"/>
                </a:cubicBezTo>
                <a:cubicBezTo>
                  <a:pt x="3954043" y="578342"/>
                  <a:pt x="3895336" y="609309"/>
                  <a:pt x="3842949" y="613575"/>
                </a:cubicBezTo>
                <a:cubicBezTo>
                  <a:pt x="3699709" y="619287"/>
                  <a:pt x="3344792" y="592199"/>
                  <a:pt x="3219502" y="613575"/>
                </a:cubicBezTo>
                <a:cubicBezTo>
                  <a:pt x="3094212" y="634951"/>
                  <a:pt x="2880875" y="588718"/>
                  <a:pt x="2633461" y="613575"/>
                </a:cubicBezTo>
                <a:cubicBezTo>
                  <a:pt x="2386047" y="638432"/>
                  <a:pt x="2349167" y="601981"/>
                  <a:pt x="2084828" y="613575"/>
                </a:cubicBezTo>
                <a:cubicBezTo>
                  <a:pt x="1820489" y="625169"/>
                  <a:pt x="1788989" y="630095"/>
                  <a:pt x="1573601" y="613575"/>
                </a:cubicBezTo>
                <a:cubicBezTo>
                  <a:pt x="1358213" y="597055"/>
                  <a:pt x="1239145" y="644547"/>
                  <a:pt x="912747" y="613575"/>
                </a:cubicBezTo>
                <a:cubicBezTo>
                  <a:pt x="586349" y="582603"/>
                  <a:pt x="351846" y="620251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945214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70972" y="11738"/>
                  <a:pt x="434245" y="-11069"/>
                  <a:pt x="688305" y="0"/>
                </a:cubicBezTo>
                <a:cubicBezTo>
                  <a:pt x="942365" y="11069"/>
                  <a:pt x="1105022" y="14870"/>
                  <a:pt x="1386567" y="0"/>
                </a:cubicBezTo>
                <a:cubicBezTo>
                  <a:pt x="1668112" y="-14870"/>
                  <a:pt x="1856816" y="-28393"/>
                  <a:pt x="2084828" y="0"/>
                </a:cubicBezTo>
                <a:cubicBezTo>
                  <a:pt x="2312840" y="28393"/>
                  <a:pt x="2538237" y="13542"/>
                  <a:pt x="2745682" y="0"/>
                </a:cubicBezTo>
                <a:cubicBezTo>
                  <a:pt x="2953127" y="-13542"/>
                  <a:pt x="3105088" y="6069"/>
                  <a:pt x="3256909" y="0"/>
                </a:cubicBezTo>
                <a:cubicBezTo>
                  <a:pt x="3408730" y="-6069"/>
                  <a:pt x="3658200" y="24093"/>
                  <a:pt x="3842949" y="0"/>
                </a:cubicBezTo>
                <a:cubicBezTo>
                  <a:pt x="3906374" y="-4974"/>
                  <a:pt x="3942586" y="51541"/>
                  <a:pt x="3945214" y="102265"/>
                </a:cubicBezTo>
                <a:cubicBezTo>
                  <a:pt x="3960848" y="242452"/>
                  <a:pt x="3960203" y="400964"/>
                  <a:pt x="3945214" y="511310"/>
                </a:cubicBezTo>
                <a:cubicBezTo>
                  <a:pt x="3949222" y="565762"/>
                  <a:pt x="3911892" y="609522"/>
                  <a:pt x="3842949" y="613575"/>
                </a:cubicBezTo>
                <a:cubicBezTo>
                  <a:pt x="3519719" y="643838"/>
                  <a:pt x="3287133" y="625580"/>
                  <a:pt x="3144688" y="613575"/>
                </a:cubicBezTo>
                <a:cubicBezTo>
                  <a:pt x="3002243" y="601570"/>
                  <a:pt x="2851456" y="627570"/>
                  <a:pt x="2633461" y="613575"/>
                </a:cubicBezTo>
                <a:cubicBezTo>
                  <a:pt x="2415466" y="599580"/>
                  <a:pt x="2301686" y="637903"/>
                  <a:pt x="2047421" y="613575"/>
                </a:cubicBezTo>
                <a:cubicBezTo>
                  <a:pt x="1793156" y="589247"/>
                  <a:pt x="1628735" y="629926"/>
                  <a:pt x="1423973" y="613575"/>
                </a:cubicBezTo>
                <a:cubicBezTo>
                  <a:pt x="1219211" y="597224"/>
                  <a:pt x="985272" y="586282"/>
                  <a:pt x="875340" y="613575"/>
                </a:cubicBezTo>
                <a:cubicBezTo>
                  <a:pt x="765408" y="640868"/>
                  <a:pt x="439666" y="645762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11 chia 2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5,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5E8262-EDA0-E42A-E23D-4E52DCD6162C}"/>
              </a:ext>
            </a:extLst>
          </p:cNvPr>
          <p:cNvSpPr/>
          <p:nvPr/>
        </p:nvSpPr>
        <p:spPr>
          <a:xfrm>
            <a:off x="6818707" y="2985978"/>
            <a:ext cx="3945217" cy="613575"/>
          </a:xfrm>
          <a:custGeom>
            <a:avLst/>
            <a:gdLst>
              <a:gd name="connsiteX0" fmla="*/ 0 w 3945217"/>
              <a:gd name="connsiteY0" fmla="*/ 102265 h 613575"/>
              <a:gd name="connsiteX1" fmla="*/ 102265 w 3945217"/>
              <a:gd name="connsiteY1" fmla="*/ 0 h 613575"/>
              <a:gd name="connsiteX2" fmla="*/ 688306 w 3945217"/>
              <a:gd name="connsiteY2" fmla="*/ 0 h 613575"/>
              <a:gd name="connsiteX3" fmla="*/ 1199533 w 3945217"/>
              <a:gd name="connsiteY3" fmla="*/ 0 h 613575"/>
              <a:gd name="connsiteX4" fmla="*/ 1897795 w 3945217"/>
              <a:gd name="connsiteY4" fmla="*/ 0 h 613575"/>
              <a:gd name="connsiteX5" fmla="*/ 2521243 w 3945217"/>
              <a:gd name="connsiteY5" fmla="*/ 0 h 613575"/>
              <a:gd name="connsiteX6" fmla="*/ 3032470 w 3945217"/>
              <a:gd name="connsiteY6" fmla="*/ 0 h 613575"/>
              <a:gd name="connsiteX7" fmla="*/ 3842952 w 3945217"/>
              <a:gd name="connsiteY7" fmla="*/ 0 h 613575"/>
              <a:gd name="connsiteX8" fmla="*/ 3945217 w 3945217"/>
              <a:gd name="connsiteY8" fmla="*/ 102265 h 613575"/>
              <a:gd name="connsiteX9" fmla="*/ 3945217 w 3945217"/>
              <a:gd name="connsiteY9" fmla="*/ 511310 h 613575"/>
              <a:gd name="connsiteX10" fmla="*/ 3842952 w 3945217"/>
              <a:gd name="connsiteY10" fmla="*/ 613575 h 613575"/>
              <a:gd name="connsiteX11" fmla="*/ 3219504 w 3945217"/>
              <a:gd name="connsiteY11" fmla="*/ 613575 h 613575"/>
              <a:gd name="connsiteX12" fmla="*/ 2633463 w 3945217"/>
              <a:gd name="connsiteY12" fmla="*/ 613575 h 613575"/>
              <a:gd name="connsiteX13" fmla="*/ 2084829 w 3945217"/>
              <a:gd name="connsiteY13" fmla="*/ 613575 h 613575"/>
              <a:gd name="connsiteX14" fmla="*/ 1573602 w 3945217"/>
              <a:gd name="connsiteY14" fmla="*/ 613575 h 613575"/>
              <a:gd name="connsiteX15" fmla="*/ 912747 w 3945217"/>
              <a:gd name="connsiteY15" fmla="*/ 613575 h 613575"/>
              <a:gd name="connsiteX16" fmla="*/ 102265 w 3945217"/>
              <a:gd name="connsiteY16" fmla="*/ 613575 h 613575"/>
              <a:gd name="connsiteX17" fmla="*/ 0 w 3945217"/>
              <a:gd name="connsiteY17" fmla="*/ 511310 h 613575"/>
              <a:gd name="connsiteX18" fmla="*/ 0 w 3945217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5217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280357" y="-7317"/>
                  <a:pt x="492476" y="12113"/>
                  <a:pt x="688306" y="0"/>
                </a:cubicBezTo>
                <a:cubicBezTo>
                  <a:pt x="884136" y="-12113"/>
                  <a:pt x="1086665" y="20376"/>
                  <a:pt x="1199533" y="0"/>
                </a:cubicBezTo>
                <a:cubicBezTo>
                  <a:pt x="1312401" y="-20376"/>
                  <a:pt x="1757703" y="30385"/>
                  <a:pt x="1897795" y="0"/>
                </a:cubicBezTo>
                <a:cubicBezTo>
                  <a:pt x="2037887" y="-30385"/>
                  <a:pt x="2367539" y="8089"/>
                  <a:pt x="2521243" y="0"/>
                </a:cubicBezTo>
                <a:cubicBezTo>
                  <a:pt x="2674947" y="-8089"/>
                  <a:pt x="2903667" y="-22265"/>
                  <a:pt x="3032470" y="0"/>
                </a:cubicBezTo>
                <a:cubicBezTo>
                  <a:pt x="3161273" y="22265"/>
                  <a:pt x="3551708" y="-857"/>
                  <a:pt x="3842952" y="0"/>
                </a:cubicBezTo>
                <a:cubicBezTo>
                  <a:pt x="3893747" y="8477"/>
                  <a:pt x="3940940" y="40658"/>
                  <a:pt x="3945217" y="102265"/>
                </a:cubicBezTo>
                <a:cubicBezTo>
                  <a:pt x="3936429" y="234123"/>
                  <a:pt x="3930671" y="384838"/>
                  <a:pt x="3945217" y="511310"/>
                </a:cubicBezTo>
                <a:cubicBezTo>
                  <a:pt x="3954046" y="578342"/>
                  <a:pt x="3895339" y="609309"/>
                  <a:pt x="3842952" y="613575"/>
                </a:cubicBezTo>
                <a:cubicBezTo>
                  <a:pt x="3706318" y="623681"/>
                  <a:pt x="3351346" y="599039"/>
                  <a:pt x="3219504" y="613575"/>
                </a:cubicBezTo>
                <a:cubicBezTo>
                  <a:pt x="3087662" y="628111"/>
                  <a:pt x="2880877" y="588718"/>
                  <a:pt x="2633463" y="613575"/>
                </a:cubicBezTo>
                <a:cubicBezTo>
                  <a:pt x="2386049" y="638432"/>
                  <a:pt x="2350007" y="606171"/>
                  <a:pt x="2084829" y="613575"/>
                </a:cubicBezTo>
                <a:cubicBezTo>
                  <a:pt x="1819651" y="620979"/>
                  <a:pt x="1788990" y="630095"/>
                  <a:pt x="1573602" y="613575"/>
                </a:cubicBezTo>
                <a:cubicBezTo>
                  <a:pt x="1358214" y="597055"/>
                  <a:pt x="1240935" y="646572"/>
                  <a:pt x="912747" y="613575"/>
                </a:cubicBezTo>
                <a:cubicBezTo>
                  <a:pt x="584559" y="580578"/>
                  <a:pt x="351846" y="620251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945217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70006" y="9339"/>
                  <a:pt x="430052" y="-13581"/>
                  <a:pt x="688306" y="0"/>
                </a:cubicBezTo>
                <a:cubicBezTo>
                  <a:pt x="946560" y="13581"/>
                  <a:pt x="1105023" y="14870"/>
                  <a:pt x="1386568" y="0"/>
                </a:cubicBezTo>
                <a:cubicBezTo>
                  <a:pt x="1668113" y="-14870"/>
                  <a:pt x="1856817" y="-28393"/>
                  <a:pt x="2084829" y="0"/>
                </a:cubicBezTo>
                <a:cubicBezTo>
                  <a:pt x="2312841" y="28393"/>
                  <a:pt x="2536479" y="11166"/>
                  <a:pt x="2745684" y="0"/>
                </a:cubicBezTo>
                <a:cubicBezTo>
                  <a:pt x="2954890" y="-11166"/>
                  <a:pt x="3105090" y="6069"/>
                  <a:pt x="3256911" y="0"/>
                </a:cubicBezTo>
                <a:cubicBezTo>
                  <a:pt x="3408732" y="-6069"/>
                  <a:pt x="3651051" y="23117"/>
                  <a:pt x="3842952" y="0"/>
                </a:cubicBezTo>
                <a:cubicBezTo>
                  <a:pt x="3906377" y="-4974"/>
                  <a:pt x="3942589" y="51541"/>
                  <a:pt x="3945217" y="102265"/>
                </a:cubicBezTo>
                <a:cubicBezTo>
                  <a:pt x="3960851" y="242452"/>
                  <a:pt x="3960206" y="400964"/>
                  <a:pt x="3945217" y="511310"/>
                </a:cubicBezTo>
                <a:cubicBezTo>
                  <a:pt x="3949225" y="565762"/>
                  <a:pt x="3911895" y="609522"/>
                  <a:pt x="3842952" y="613575"/>
                </a:cubicBezTo>
                <a:cubicBezTo>
                  <a:pt x="3520163" y="579131"/>
                  <a:pt x="3290937" y="631639"/>
                  <a:pt x="3144690" y="613575"/>
                </a:cubicBezTo>
                <a:cubicBezTo>
                  <a:pt x="2998443" y="595511"/>
                  <a:pt x="2851458" y="627570"/>
                  <a:pt x="2633463" y="613575"/>
                </a:cubicBezTo>
                <a:cubicBezTo>
                  <a:pt x="2415468" y="599580"/>
                  <a:pt x="2302915" y="586294"/>
                  <a:pt x="2047422" y="613575"/>
                </a:cubicBezTo>
                <a:cubicBezTo>
                  <a:pt x="1791929" y="640856"/>
                  <a:pt x="1628736" y="629926"/>
                  <a:pt x="1423974" y="613575"/>
                </a:cubicBezTo>
                <a:cubicBezTo>
                  <a:pt x="1219212" y="597224"/>
                  <a:pt x="988304" y="587095"/>
                  <a:pt x="875340" y="613575"/>
                </a:cubicBezTo>
                <a:cubicBezTo>
                  <a:pt x="762376" y="640055"/>
                  <a:pt x="439666" y="645762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5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10,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10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955D977-1962-C98D-BD36-900C63B7C872}"/>
              </a:ext>
            </a:extLst>
          </p:cNvPr>
          <p:cNvSpPr/>
          <p:nvPr/>
        </p:nvSpPr>
        <p:spPr>
          <a:xfrm>
            <a:off x="6822329" y="3825865"/>
            <a:ext cx="3941592" cy="613575"/>
          </a:xfrm>
          <a:custGeom>
            <a:avLst/>
            <a:gdLst>
              <a:gd name="connsiteX0" fmla="*/ 0 w 3941592"/>
              <a:gd name="connsiteY0" fmla="*/ 102265 h 613575"/>
              <a:gd name="connsiteX1" fmla="*/ 102265 w 3941592"/>
              <a:gd name="connsiteY1" fmla="*/ 0 h 613575"/>
              <a:gd name="connsiteX2" fmla="*/ 687738 w 3941592"/>
              <a:gd name="connsiteY2" fmla="*/ 0 h 613575"/>
              <a:gd name="connsiteX3" fmla="*/ 1198470 w 3941592"/>
              <a:gd name="connsiteY3" fmla="*/ 0 h 613575"/>
              <a:gd name="connsiteX4" fmla="*/ 1896055 w 3941592"/>
              <a:gd name="connsiteY4" fmla="*/ 0 h 613575"/>
              <a:gd name="connsiteX5" fmla="*/ 2518898 w 3941592"/>
              <a:gd name="connsiteY5" fmla="*/ 0 h 613575"/>
              <a:gd name="connsiteX6" fmla="*/ 3029630 w 3941592"/>
              <a:gd name="connsiteY6" fmla="*/ 0 h 613575"/>
              <a:gd name="connsiteX7" fmla="*/ 3839327 w 3941592"/>
              <a:gd name="connsiteY7" fmla="*/ 0 h 613575"/>
              <a:gd name="connsiteX8" fmla="*/ 3941592 w 3941592"/>
              <a:gd name="connsiteY8" fmla="*/ 102265 h 613575"/>
              <a:gd name="connsiteX9" fmla="*/ 3941592 w 3941592"/>
              <a:gd name="connsiteY9" fmla="*/ 511310 h 613575"/>
              <a:gd name="connsiteX10" fmla="*/ 3839327 w 3941592"/>
              <a:gd name="connsiteY10" fmla="*/ 613575 h 613575"/>
              <a:gd name="connsiteX11" fmla="*/ 3216483 w 3941592"/>
              <a:gd name="connsiteY11" fmla="*/ 613575 h 613575"/>
              <a:gd name="connsiteX12" fmla="*/ 2631010 w 3941592"/>
              <a:gd name="connsiteY12" fmla="*/ 613575 h 613575"/>
              <a:gd name="connsiteX13" fmla="*/ 2082908 w 3941592"/>
              <a:gd name="connsiteY13" fmla="*/ 613575 h 613575"/>
              <a:gd name="connsiteX14" fmla="*/ 1572176 w 3941592"/>
              <a:gd name="connsiteY14" fmla="*/ 613575 h 613575"/>
              <a:gd name="connsiteX15" fmla="*/ 911962 w 3941592"/>
              <a:gd name="connsiteY15" fmla="*/ 613575 h 613575"/>
              <a:gd name="connsiteX16" fmla="*/ 102265 w 3941592"/>
              <a:gd name="connsiteY16" fmla="*/ 613575 h 613575"/>
              <a:gd name="connsiteX17" fmla="*/ 0 w 3941592"/>
              <a:gd name="connsiteY17" fmla="*/ 511310 h 613575"/>
              <a:gd name="connsiteX18" fmla="*/ 0 w 3941592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1592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250742" y="-18111"/>
                  <a:pt x="423432" y="21953"/>
                  <a:pt x="687738" y="0"/>
                </a:cubicBezTo>
                <a:cubicBezTo>
                  <a:pt x="952044" y="-21953"/>
                  <a:pt x="996244" y="10830"/>
                  <a:pt x="1198470" y="0"/>
                </a:cubicBezTo>
                <a:cubicBezTo>
                  <a:pt x="1400696" y="-10830"/>
                  <a:pt x="1732875" y="27882"/>
                  <a:pt x="1896055" y="0"/>
                </a:cubicBezTo>
                <a:cubicBezTo>
                  <a:pt x="2059235" y="-27882"/>
                  <a:pt x="2386826" y="-19720"/>
                  <a:pt x="2518898" y="0"/>
                </a:cubicBezTo>
                <a:cubicBezTo>
                  <a:pt x="2650970" y="19720"/>
                  <a:pt x="2829985" y="19384"/>
                  <a:pt x="3029630" y="0"/>
                </a:cubicBezTo>
                <a:cubicBezTo>
                  <a:pt x="3229275" y="-19384"/>
                  <a:pt x="3608484" y="3779"/>
                  <a:pt x="3839327" y="0"/>
                </a:cubicBezTo>
                <a:cubicBezTo>
                  <a:pt x="3890122" y="8477"/>
                  <a:pt x="3937315" y="40658"/>
                  <a:pt x="3941592" y="102265"/>
                </a:cubicBezTo>
                <a:cubicBezTo>
                  <a:pt x="3932804" y="234123"/>
                  <a:pt x="3927046" y="384838"/>
                  <a:pt x="3941592" y="511310"/>
                </a:cubicBezTo>
                <a:cubicBezTo>
                  <a:pt x="3950421" y="578342"/>
                  <a:pt x="3891714" y="609309"/>
                  <a:pt x="3839327" y="613575"/>
                </a:cubicBezTo>
                <a:cubicBezTo>
                  <a:pt x="3636547" y="585620"/>
                  <a:pt x="3501227" y="640885"/>
                  <a:pt x="3216483" y="613575"/>
                </a:cubicBezTo>
                <a:cubicBezTo>
                  <a:pt x="2931739" y="586265"/>
                  <a:pt x="2899751" y="622123"/>
                  <a:pt x="2631010" y="613575"/>
                </a:cubicBezTo>
                <a:cubicBezTo>
                  <a:pt x="2362269" y="605027"/>
                  <a:pt x="2230920" y="624282"/>
                  <a:pt x="2082908" y="613575"/>
                </a:cubicBezTo>
                <a:cubicBezTo>
                  <a:pt x="1934896" y="602868"/>
                  <a:pt x="1701867" y="588639"/>
                  <a:pt x="1572176" y="613575"/>
                </a:cubicBezTo>
                <a:cubicBezTo>
                  <a:pt x="1442485" y="638511"/>
                  <a:pt x="1083086" y="602921"/>
                  <a:pt x="911962" y="613575"/>
                </a:cubicBezTo>
                <a:cubicBezTo>
                  <a:pt x="740838" y="624229"/>
                  <a:pt x="444082" y="623604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941592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91822" y="25241"/>
                  <a:pt x="528092" y="8185"/>
                  <a:pt x="687738" y="0"/>
                </a:cubicBezTo>
                <a:cubicBezTo>
                  <a:pt x="847384" y="-8185"/>
                  <a:pt x="1111740" y="13093"/>
                  <a:pt x="1385323" y="0"/>
                </a:cubicBezTo>
                <a:cubicBezTo>
                  <a:pt x="1658907" y="-13093"/>
                  <a:pt x="1820196" y="23976"/>
                  <a:pt x="2082908" y="0"/>
                </a:cubicBezTo>
                <a:cubicBezTo>
                  <a:pt x="2345620" y="-23976"/>
                  <a:pt x="2474262" y="15657"/>
                  <a:pt x="2743122" y="0"/>
                </a:cubicBezTo>
                <a:cubicBezTo>
                  <a:pt x="3011982" y="-15657"/>
                  <a:pt x="3099462" y="1441"/>
                  <a:pt x="3253854" y="0"/>
                </a:cubicBezTo>
                <a:cubicBezTo>
                  <a:pt x="3408246" y="-1441"/>
                  <a:pt x="3669749" y="-8186"/>
                  <a:pt x="3839327" y="0"/>
                </a:cubicBezTo>
                <a:cubicBezTo>
                  <a:pt x="3902752" y="-4974"/>
                  <a:pt x="3938964" y="51541"/>
                  <a:pt x="3941592" y="102265"/>
                </a:cubicBezTo>
                <a:cubicBezTo>
                  <a:pt x="3957226" y="242452"/>
                  <a:pt x="3956581" y="400964"/>
                  <a:pt x="3941592" y="511310"/>
                </a:cubicBezTo>
                <a:cubicBezTo>
                  <a:pt x="3945600" y="565762"/>
                  <a:pt x="3908270" y="609522"/>
                  <a:pt x="3839327" y="613575"/>
                </a:cubicBezTo>
                <a:cubicBezTo>
                  <a:pt x="3636669" y="601527"/>
                  <a:pt x="3434968" y="645279"/>
                  <a:pt x="3141742" y="613575"/>
                </a:cubicBezTo>
                <a:cubicBezTo>
                  <a:pt x="2848516" y="581871"/>
                  <a:pt x="2842463" y="608536"/>
                  <a:pt x="2631010" y="613575"/>
                </a:cubicBezTo>
                <a:cubicBezTo>
                  <a:pt x="2419557" y="618614"/>
                  <a:pt x="2306041" y="594265"/>
                  <a:pt x="2045537" y="613575"/>
                </a:cubicBezTo>
                <a:cubicBezTo>
                  <a:pt x="1785033" y="632885"/>
                  <a:pt x="1706553" y="599182"/>
                  <a:pt x="1422694" y="613575"/>
                </a:cubicBezTo>
                <a:cubicBezTo>
                  <a:pt x="1138835" y="627968"/>
                  <a:pt x="1021882" y="593636"/>
                  <a:pt x="874591" y="613575"/>
                </a:cubicBezTo>
                <a:cubicBezTo>
                  <a:pt x="727300" y="633514"/>
                  <a:pt x="399534" y="640246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11 </a:t>
            </a:r>
            <a:r>
              <a:rPr lang="en-US" sz="2800" dirty="0" err="1">
                <a:solidFill>
                  <a:schemeClr val="tx1"/>
                </a:solidFill>
              </a:rPr>
              <a:t>trừ</a:t>
            </a:r>
            <a:r>
              <a:rPr lang="en-US" sz="2800" dirty="0">
                <a:solidFill>
                  <a:schemeClr val="tx1"/>
                </a:solidFill>
              </a:rPr>
              <a:t> 10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00360D6-E838-30CC-9D19-8E2A97CA62AD}"/>
              </a:ext>
            </a:extLst>
          </p:cNvPr>
          <p:cNvSpPr/>
          <p:nvPr/>
        </p:nvSpPr>
        <p:spPr>
          <a:xfrm>
            <a:off x="3529715" y="4244173"/>
            <a:ext cx="3047866" cy="613575"/>
          </a:xfrm>
          <a:custGeom>
            <a:avLst/>
            <a:gdLst>
              <a:gd name="connsiteX0" fmla="*/ 0 w 3047866"/>
              <a:gd name="connsiteY0" fmla="*/ 102265 h 613575"/>
              <a:gd name="connsiteX1" fmla="*/ 102265 w 3047866"/>
              <a:gd name="connsiteY1" fmla="*/ 0 h 613575"/>
              <a:gd name="connsiteX2" fmla="*/ 642499 w 3047866"/>
              <a:gd name="connsiteY2" fmla="*/ 0 h 613575"/>
              <a:gd name="connsiteX3" fmla="*/ 1239599 w 3047866"/>
              <a:gd name="connsiteY3" fmla="*/ 0 h 613575"/>
              <a:gd name="connsiteX4" fmla="*/ 1779833 w 3047866"/>
              <a:gd name="connsiteY4" fmla="*/ 0 h 613575"/>
              <a:gd name="connsiteX5" fmla="*/ 2263200 w 3047866"/>
              <a:gd name="connsiteY5" fmla="*/ 0 h 613575"/>
              <a:gd name="connsiteX6" fmla="*/ 2945601 w 3047866"/>
              <a:gd name="connsiteY6" fmla="*/ 0 h 613575"/>
              <a:gd name="connsiteX7" fmla="*/ 3047866 w 3047866"/>
              <a:gd name="connsiteY7" fmla="*/ 102265 h 613575"/>
              <a:gd name="connsiteX8" fmla="*/ 3047866 w 3047866"/>
              <a:gd name="connsiteY8" fmla="*/ 511310 h 613575"/>
              <a:gd name="connsiteX9" fmla="*/ 2945601 w 3047866"/>
              <a:gd name="connsiteY9" fmla="*/ 613575 h 613575"/>
              <a:gd name="connsiteX10" fmla="*/ 2320067 w 3047866"/>
              <a:gd name="connsiteY10" fmla="*/ 613575 h 613575"/>
              <a:gd name="connsiteX11" fmla="*/ 1808267 w 3047866"/>
              <a:gd name="connsiteY11" fmla="*/ 613575 h 613575"/>
              <a:gd name="connsiteX12" fmla="*/ 1324899 w 3047866"/>
              <a:gd name="connsiteY12" fmla="*/ 613575 h 613575"/>
              <a:gd name="connsiteX13" fmla="*/ 699366 w 3047866"/>
              <a:gd name="connsiteY13" fmla="*/ 613575 h 613575"/>
              <a:gd name="connsiteX14" fmla="*/ 102265 w 3047866"/>
              <a:gd name="connsiteY14" fmla="*/ 613575 h 613575"/>
              <a:gd name="connsiteX15" fmla="*/ 0 w 3047866"/>
              <a:gd name="connsiteY15" fmla="*/ 511310 h 613575"/>
              <a:gd name="connsiteX16" fmla="*/ 0 w 3047866"/>
              <a:gd name="connsiteY16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7866" h="613575" fill="none" extrusionOk="0">
                <a:moveTo>
                  <a:pt x="0" y="102265"/>
                </a:moveTo>
                <a:cubicBezTo>
                  <a:pt x="-1425" y="50998"/>
                  <a:pt x="43885" y="-1762"/>
                  <a:pt x="102265" y="0"/>
                </a:cubicBezTo>
                <a:cubicBezTo>
                  <a:pt x="218599" y="19984"/>
                  <a:pt x="459506" y="-1116"/>
                  <a:pt x="642499" y="0"/>
                </a:cubicBezTo>
                <a:cubicBezTo>
                  <a:pt x="825492" y="1116"/>
                  <a:pt x="997242" y="-6916"/>
                  <a:pt x="1239599" y="0"/>
                </a:cubicBezTo>
                <a:cubicBezTo>
                  <a:pt x="1481956" y="6916"/>
                  <a:pt x="1608218" y="9624"/>
                  <a:pt x="1779833" y="0"/>
                </a:cubicBezTo>
                <a:cubicBezTo>
                  <a:pt x="1951448" y="-9624"/>
                  <a:pt x="2047726" y="-2916"/>
                  <a:pt x="2263200" y="0"/>
                </a:cubicBezTo>
                <a:cubicBezTo>
                  <a:pt x="2478674" y="2916"/>
                  <a:pt x="2651017" y="15228"/>
                  <a:pt x="2945601" y="0"/>
                </a:cubicBezTo>
                <a:cubicBezTo>
                  <a:pt x="3005860" y="2040"/>
                  <a:pt x="3035348" y="49859"/>
                  <a:pt x="3047866" y="102265"/>
                </a:cubicBezTo>
                <a:cubicBezTo>
                  <a:pt x="3049216" y="184860"/>
                  <a:pt x="3051033" y="316239"/>
                  <a:pt x="3047866" y="511310"/>
                </a:cubicBezTo>
                <a:cubicBezTo>
                  <a:pt x="3049315" y="560137"/>
                  <a:pt x="3003278" y="617745"/>
                  <a:pt x="2945601" y="613575"/>
                </a:cubicBezTo>
                <a:cubicBezTo>
                  <a:pt x="2668582" y="627464"/>
                  <a:pt x="2447514" y="595825"/>
                  <a:pt x="2320067" y="613575"/>
                </a:cubicBezTo>
                <a:cubicBezTo>
                  <a:pt x="2192620" y="631325"/>
                  <a:pt x="1962705" y="613813"/>
                  <a:pt x="1808267" y="613575"/>
                </a:cubicBezTo>
                <a:cubicBezTo>
                  <a:pt x="1653829" y="613337"/>
                  <a:pt x="1460404" y="619447"/>
                  <a:pt x="1324899" y="613575"/>
                </a:cubicBezTo>
                <a:cubicBezTo>
                  <a:pt x="1189394" y="607703"/>
                  <a:pt x="909004" y="623296"/>
                  <a:pt x="699366" y="613575"/>
                </a:cubicBezTo>
                <a:cubicBezTo>
                  <a:pt x="489728" y="603854"/>
                  <a:pt x="270059" y="597228"/>
                  <a:pt x="102265" y="613575"/>
                </a:cubicBezTo>
                <a:cubicBezTo>
                  <a:pt x="35689" y="614537"/>
                  <a:pt x="-8064" y="561567"/>
                  <a:pt x="0" y="511310"/>
                </a:cubicBezTo>
                <a:cubicBezTo>
                  <a:pt x="-2648" y="428934"/>
                  <a:pt x="-7818" y="237929"/>
                  <a:pt x="0" y="102265"/>
                </a:cubicBezTo>
                <a:close/>
              </a:path>
              <a:path w="3047866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216640" y="5285"/>
                  <a:pt x="426109" y="-9368"/>
                  <a:pt x="642499" y="0"/>
                </a:cubicBezTo>
                <a:cubicBezTo>
                  <a:pt x="858889" y="9368"/>
                  <a:pt x="1054252" y="25120"/>
                  <a:pt x="1268033" y="0"/>
                </a:cubicBezTo>
                <a:cubicBezTo>
                  <a:pt x="1481814" y="-25120"/>
                  <a:pt x="1600562" y="13101"/>
                  <a:pt x="1893567" y="0"/>
                </a:cubicBezTo>
                <a:cubicBezTo>
                  <a:pt x="2186572" y="-13101"/>
                  <a:pt x="2572933" y="-43744"/>
                  <a:pt x="2945601" y="0"/>
                </a:cubicBezTo>
                <a:cubicBezTo>
                  <a:pt x="3004797" y="-4815"/>
                  <a:pt x="3047993" y="50145"/>
                  <a:pt x="3047866" y="102265"/>
                </a:cubicBezTo>
                <a:cubicBezTo>
                  <a:pt x="3053239" y="251238"/>
                  <a:pt x="3066012" y="416358"/>
                  <a:pt x="3047866" y="511310"/>
                </a:cubicBezTo>
                <a:cubicBezTo>
                  <a:pt x="3058745" y="564101"/>
                  <a:pt x="3008677" y="616430"/>
                  <a:pt x="2945601" y="613575"/>
                </a:cubicBezTo>
                <a:cubicBezTo>
                  <a:pt x="2798973" y="611866"/>
                  <a:pt x="2618406" y="587418"/>
                  <a:pt x="2348500" y="613575"/>
                </a:cubicBezTo>
                <a:cubicBezTo>
                  <a:pt x="2078594" y="639732"/>
                  <a:pt x="2063670" y="617720"/>
                  <a:pt x="1865133" y="613575"/>
                </a:cubicBezTo>
                <a:cubicBezTo>
                  <a:pt x="1666596" y="609430"/>
                  <a:pt x="1522963" y="643209"/>
                  <a:pt x="1239599" y="613575"/>
                </a:cubicBezTo>
                <a:cubicBezTo>
                  <a:pt x="956235" y="583941"/>
                  <a:pt x="967628" y="629800"/>
                  <a:pt x="756232" y="613575"/>
                </a:cubicBezTo>
                <a:cubicBezTo>
                  <a:pt x="544836" y="597350"/>
                  <a:pt x="396461" y="631828"/>
                  <a:pt x="102265" y="613575"/>
                </a:cubicBezTo>
                <a:cubicBezTo>
                  <a:pt x="51084" y="616025"/>
                  <a:pt x="4377" y="565146"/>
                  <a:pt x="0" y="511310"/>
                </a:cubicBezTo>
                <a:cubicBezTo>
                  <a:pt x="9203" y="429331"/>
                  <a:pt x="3364" y="288607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 : 2 = 5 (</a:t>
            </a:r>
            <a:r>
              <a:rPr lang="en-US" sz="3200" dirty="0" err="1">
                <a:solidFill>
                  <a:schemeClr val="tx1"/>
                </a:solidFill>
              </a:rPr>
              <a:t>dư</a:t>
            </a:r>
            <a:r>
              <a:rPr lang="en-US" sz="3200" dirty="0">
                <a:solidFill>
                  <a:schemeClr val="tx1"/>
                </a:solidFill>
              </a:rPr>
              <a:t> 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62A2F-0CA3-E17A-3CBD-0A01F53F7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50" y="4014959"/>
            <a:ext cx="2157763" cy="27167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AC3A3F-FFC0-0619-9041-3D7A62789B35}"/>
              </a:ext>
            </a:extLst>
          </p:cNvPr>
          <p:cNvSpPr txBox="1"/>
          <p:nvPr/>
        </p:nvSpPr>
        <p:spPr>
          <a:xfrm>
            <a:off x="4001628" y="1669268"/>
            <a:ext cx="258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11 : 2 = ?</a:t>
            </a:r>
          </a:p>
        </p:txBody>
      </p:sp>
    </p:spTree>
    <p:extLst>
      <p:ext uri="{BB962C8B-B14F-4D97-AF65-F5344CB8AC3E}">
        <p14:creationId xmlns:p14="http://schemas.microsoft.com/office/powerpoint/2010/main" val="4170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4" grpId="0"/>
      <p:bldP spid="5" grpId="0"/>
      <p:bldP spid="6" grpId="0"/>
      <p:bldP spid="13" grpId="0"/>
      <p:bldP spid="27" grpId="0" animBg="1"/>
      <p:bldP spid="28" grpId="0" animBg="1"/>
      <p:bldP spid="29" grpId="0" animBg="1"/>
      <p:bldP spid="30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8153B48-72F3-C7E1-6D18-CEB0752888CF}"/>
              </a:ext>
            </a:extLst>
          </p:cNvPr>
          <p:cNvSpPr/>
          <p:nvPr/>
        </p:nvSpPr>
        <p:spPr>
          <a:xfrm>
            <a:off x="172277" y="220478"/>
            <a:ext cx="3975179" cy="849053"/>
          </a:xfrm>
          <a:prstGeom prst="round2DiagRect">
            <a:avLst>
              <a:gd name="adj1" fmla="val 50000"/>
              <a:gd name="adj2" fmla="val 0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Phép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chia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có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dư</a:t>
            </a:r>
            <a:endParaRPr lang="en-US" sz="4200" dirty="0">
              <a:solidFill>
                <a:srgbClr val="FF0000"/>
              </a:solidFill>
              <a:latin typeface="UVN Banh Mi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E5CB8E-CD53-0B20-096E-379657E7F731}"/>
              </a:ext>
            </a:extLst>
          </p:cNvPr>
          <p:cNvGrpSpPr/>
          <p:nvPr/>
        </p:nvGrpSpPr>
        <p:grpSpPr>
          <a:xfrm>
            <a:off x="5350308" y="1352422"/>
            <a:ext cx="1491384" cy="1567599"/>
            <a:chOff x="5122341" y="2697068"/>
            <a:chExt cx="1491384" cy="15675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61D5E5-570B-E4C0-24B6-C06E2F16C694}"/>
                </a:ext>
              </a:extLst>
            </p:cNvPr>
            <p:cNvSpPr txBox="1"/>
            <p:nvPr/>
          </p:nvSpPr>
          <p:spPr>
            <a:xfrm>
              <a:off x="5122341" y="2697068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ED30D-0A97-57B8-8903-7DD26A994AEF}"/>
                </a:ext>
              </a:extLst>
            </p:cNvPr>
            <p:cNvSpPr txBox="1"/>
            <p:nvPr/>
          </p:nvSpPr>
          <p:spPr>
            <a:xfrm>
              <a:off x="5875973" y="2697068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F52774-290C-4B61-C144-9A437FFC2C41}"/>
                </a:ext>
              </a:extLst>
            </p:cNvPr>
            <p:cNvSpPr txBox="1"/>
            <p:nvPr/>
          </p:nvSpPr>
          <p:spPr>
            <a:xfrm>
              <a:off x="5872855" y="3178108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4E5A56-7D12-4DFE-9BC4-2708AB217AC1}"/>
                </a:ext>
              </a:extLst>
            </p:cNvPr>
            <p:cNvSpPr txBox="1"/>
            <p:nvPr/>
          </p:nvSpPr>
          <p:spPr>
            <a:xfrm>
              <a:off x="5123080" y="3152449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6FA0A45-F429-1F60-8E93-158710B72350}"/>
                </a:ext>
              </a:extLst>
            </p:cNvPr>
            <p:cNvGrpSpPr/>
            <p:nvPr/>
          </p:nvGrpSpPr>
          <p:grpSpPr>
            <a:xfrm>
              <a:off x="5150319" y="2697068"/>
              <a:ext cx="1308095" cy="1463863"/>
              <a:chOff x="5150319" y="2697068"/>
              <a:chExt cx="1308095" cy="146386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FBFFC2C-2388-3153-037C-C8D5A87E2F73}"/>
                  </a:ext>
                </a:extLst>
              </p:cNvPr>
              <p:cNvGrpSpPr/>
              <p:nvPr/>
            </p:nvGrpSpPr>
            <p:grpSpPr>
              <a:xfrm>
                <a:off x="5733590" y="2697068"/>
                <a:ext cx="724824" cy="1463863"/>
                <a:chOff x="4003040" y="1635760"/>
                <a:chExt cx="724824" cy="1310640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E294A9E0-EA5D-B304-DF60-AA5AA0B79769}"/>
                    </a:ext>
                  </a:extLst>
                </p:cNvPr>
                <p:cNvCxnSpPr/>
                <p:nvPr/>
              </p:nvCxnSpPr>
              <p:spPr>
                <a:xfrm>
                  <a:off x="4003040" y="1635760"/>
                  <a:ext cx="0" cy="131064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91CCD107-E4DF-6FC8-F479-D016F1FFD5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3040" y="2150918"/>
                  <a:ext cx="724824" cy="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9EF5446-70DE-E879-EA3E-E1F781E105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0319" y="3671444"/>
                <a:ext cx="583269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E6874B-1008-B065-763C-0C8BA415F11D}"/>
                </a:ext>
              </a:extLst>
            </p:cNvPr>
            <p:cNvSpPr txBox="1"/>
            <p:nvPr/>
          </p:nvSpPr>
          <p:spPr>
            <a:xfrm>
              <a:off x="5245987" y="3679892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5E8262-EDA0-E42A-E23D-4E52DCD6162C}"/>
              </a:ext>
            </a:extLst>
          </p:cNvPr>
          <p:cNvSpPr/>
          <p:nvPr/>
        </p:nvSpPr>
        <p:spPr>
          <a:xfrm>
            <a:off x="631192" y="3271666"/>
            <a:ext cx="6618694" cy="1496277"/>
          </a:xfrm>
          <a:custGeom>
            <a:avLst/>
            <a:gdLst>
              <a:gd name="connsiteX0" fmla="*/ 0 w 6618694"/>
              <a:gd name="connsiteY0" fmla="*/ 249384 h 1496277"/>
              <a:gd name="connsiteX1" fmla="*/ 249384 w 6618694"/>
              <a:gd name="connsiteY1" fmla="*/ 0 h 1496277"/>
              <a:gd name="connsiteX2" fmla="*/ 990575 w 6618694"/>
              <a:gd name="connsiteY2" fmla="*/ 0 h 1496277"/>
              <a:gd name="connsiteX3" fmla="*/ 1792965 w 6618694"/>
              <a:gd name="connsiteY3" fmla="*/ 0 h 1496277"/>
              <a:gd name="connsiteX4" fmla="*/ 2289359 w 6618694"/>
              <a:gd name="connsiteY4" fmla="*/ 0 h 1496277"/>
              <a:gd name="connsiteX5" fmla="*/ 2908152 w 6618694"/>
              <a:gd name="connsiteY5" fmla="*/ 0 h 1496277"/>
              <a:gd name="connsiteX6" fmla="*/ 3465745 w 6618694"/>
              <a:gd name="connsiteY6" fmla="*/ 0 h 1496277"/>
              <a:gd name="connsiteX7" fmla="*/ 3962139 w 6618694"/>
              <a:gd name="connsiteY7" fmla="*/ 0 h 1496277"/>
              <a:gd name="connsiteX8" fmla="*/ 4703330 w 6618694"/>
              <a:gd name="connsiteY8" fmla="*/ 0 h 1496277"/>
              <a:gd name="connsiteX9" fmla="*/ 5505720 w 6618694"/>
              <a:gd name="connsiteY9" fmla="*/ 0 h 1496277"/>
              <a:gd name="connsiteX10" fmla="*/ 6369310 w 6618694"/>
              <a:gd name="connsiteY10" fmla="*/ 0 h 1496277"/>
              <a:gd name="connsiteX11" fmla="*/ 6618694 w 6618694"/>
              <a:gd name="connsiteY11" fmla="*/ 249384 h 1496277"/>
              <a:gd name="connsiteX12" fmla="*/ 6618694 w 6618694"/>
              <a:gd name="connsiteY12" fmla="*/ 728188 h 1496277"/>
              <a:gd name="connsiteX13" fmla="*/ 6618694 w 6618694"/>
              <a:gd name="connsiteY13" fmla="*/ 1246893 h 1496277"/>
              <a:gd name="connsiteX14" fmla="*/ 6369310 w 6618694"/>
              <a:gd name="connsiteY14" fmla="*/ 1496277 h 1496277"/>
              <a:gd name="connsiteX15" fmla="*/ 5689318 w 6618694"/>
              <a:gd name="connsiteY15" fmla="*/ 1496277 h 1496277"/>
              <a:gd name="connsiteX16" fmla="*/ 5009326 w 6618694"/>
              <a:gd name="connsiteY16" fmla="*/ 1496277 h 1496277"/>
              <a:gd name="connsiteX17" fmla="*/ 4206936 w 6618694"/>
              <a:gd name="connsiteY17" fmla="*/ 1496277 h 1496277"/>
              <a:gd name="connsiteX18" fmla="*/ 3526944 w 6618694"/>
              <a:gd name="connsiteY18" fmla="*/ 1496277 h 1496277"/>
              <a:gd name="connsiteX19" fmla="*/ 2724554 w 6618694"/>
              <a:gd name="connsiteY19" fmla="*/ 1496277 h 1496277"/>
              <a:gd name="connsiteX20" fmla="*/ 1983363 w 6618694"/>
              <a:gd name="connsiteY20" fmla="*/ 1496277 h 1496277"/>
              <a:gd name="connsiteX21" fmla="*/ 1180973 w 6618694"/>
              <a:gd name="connsiteY21" fmla="*/ 1496277 h 1496277"/>
              <a:gd name="connsiteX22" fmla="*/ 249384 w 6618694"/>
              <a:gd name="connsiteY22" fmla="*/ 1496277 h 1496277"/>
              <a:gd name="connsiteX23" fmla="*/ 0 w 6618694"/>
              <a:gd name="connsiteY23" fmla="*/ 1246893 h 1496277"/>
              <a:gd name="connsiteX24" fmla="*/ 0 w 6618694"/>
              <a:gd name="connsiteY24" fmla="*/ 748139 h 1496277"/>
              <a:gd name="connsiteX25" fmla="*/ 0 w 6618694"/>
              <a:gd name="connsiteY25" fmla="*/ 249384 h 149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18694" h="1496277" fill="none" extrusionOk="0">
                <a:moveTo>
                  <a:pt x="0" y="249384"/>
                </a:moveTo>
                <a:cubicBezTo>
                  <a:pt x="9584" y="110737"/>
                  <a:pt x="107184" y="-19681"/>
                  <a:pt x="249384" y="0"/>
                </a:cubicBezTo>
                <a:cubicBezTo>
                  <a:pt x="525695" y="-2984"/>
                  <a:pt x="642622" y="16200"/>
                  <a:pt x="990575" y="0"/>
                </a:cubicBezTo>
                <a:cubicBezTo>
                  <a:pt x="1338528" y="-16200"/>
                  <a:pt x="1625489" y="10499"/>
                  <a:pt x="1792965" y="0"/>
                </a:cubicBezTo>
                <a:cubicBezTo>
                  <a:pt x="1960441" y="-10499"/>
                  <a:pt x="2109721" y="-4843"/>
                  <a:pt x="2289359" y="0"/>
                </a:cubicBezTo>
                <a:cubicBezTo>
                  <a:pt x="2468997" y="4843"/>
                  <a:pt x="2771598" y="16210"/>
                  <a:pt x="2908152" y="0"/>
                </a:cubicBezTo>
                <a:cubicBezTo>
                  <a:pt x="3044706" y="-16210"/>
                  <a:pt x="3216892" y="-5245"/>
                  <a:pt x="3465745" y="0"/>
                </a:cubicBezTo>
                <a:cubicBezTo>
                  <a:pt x="3714598" y="5245"/>
                  <a:pt x="3732836" y="-15242"/>
                  <a:pt x="3962139" y="0"/>
                </a:cubicBezTo>
                <a:cubicBezTo>
                  <a:pt x="4191442" y="15242"/>
                  <a:pt x="4439522" y="-25989"/>
                  <a:pt x="4703330" y="0"/>
                </a:cubicBezTo>
                <a:cubicBezTo>
                  <a:pt x="4967138" y="25989"/>
                  <a:pt x="5270807" y="-19495"/>
                  <a:pt x="5505720" y="0"/>
                </a:cubicBezTo>
                <a:cubicBezTo>
                  <a:pt x="5740633" y="19495"/>
                  <a:pt x="5943965" y="15616"/>
                  <a:pt x="6369310" y="0"/>
                </a:cubicBezTo>
                <a:cubicBezTo>
                  <a:pt x="6496421" y="23670"/>
                  <a:pt x="6594970" y="108431"/>
                  <a:pt x="6618694" y="249384"/>
                </a:cubicBezTo>
                <a:cubicBezTo>
                  <a:pt x="6634337" y="385890"/>
                  <a:pt x="6595539" y="524786"/>
                  <a:pt x="6618694" y="728188"/>
                </a:cubicBezTo>
                <a:cubicBezTo>
                  <a:pt x="6641849" y="931590"/>
                  <a:pt x="6611470" y="1115673"/>
                  <a:pt x="6618694" y="1246893"/>
                </a:cubicBezTo>
                <a:cubicBezTo>
                  <a:pt x="6649895" y="1397156"/>
                  <a:pt x="6491876" y="1503722"/>
                  <a:pt x="6369310" y="1496277"/>
                </a:cubicBezTo>
                <a:cubicBezTo>
                  <a:pt x="6100354" y="1476013"/>
                  <a:pt x="5920994" y="1520574"/>
                  <a:pt x="5689318" y="1496277"/>
                </a:cubicBezTo>
                <a:cubicBezTo>
                  <a:pt x="5457642" y="1471980"/>
                  <a:pt x="5234898" y="1463292"/>
                  <a:pt x="5009326" y="1496277"/>
                </a:cubicBezTo>
                <a:cubicBezTo>
                  <a:pt x="4783754" y="1529262"/>
                  <a:pt x="4506187" y="1457013"/>
                  <a:pt x="4206936" y="1496277"/>
                </a:cubicBezTo>
                <a:cubicBezTo>
                  <a:pt x="3907685" y="1535542"/>
                  <a:pt x="3719821" y="1522977"/>
                  <a:pt x="3526944" y="1496277"/>
                </a:cubicBezTo>
                <a:cubicBezTo>
                  <a:pt x="3334067" y="1469577"/>
                  <a:pt x="3029119" y="1508543"/>
                  <a:pt x="2724554" y="1496277"/>
                </a:cubicBezTo>
                <a:cubicBezTo>
                  <a:pt x="2419989" y="1484012"/>
                  <a:pt x="2161341" y="1530531"/>
                  <a:pt x="1983363" y="1496277"/>
                </a:cubicBezTo>
                <a:cubicBezTo>
                  <a:pt x="1805385" y="1462023"/>
                  <a:pt x="1568615" y="1500824"/>
                  <a:pt x="1180973" y="1496277"/>
                </a:cubicBezTo>
                <a:cubicBezTo>
                  <a:pt x="793331" y="1491731"/>
                  <a:pt x="572253" y="1518917"/>
                  <a:pt x="249384" y="1496277"/>
                </a:cubicBezTo>
                <a:cubicBezTo>
                  <a:pt x="108104" y="1508359"/>
                  <a:pt x="-5779" y="1388450"/>
                  <a:pt x="0" y="1246893"/>
                </a:cubicBezTo>
                <a:cubicBezTo>
                  <a:pt x="-18351" y="1004357"/>
                  <a:pt x="-23529" y="897830"/>
                  <a:pt x="0" y="748139"/>
                </a:cubicBezTo>
                <a:cubicBezTo>
                  <a:pt x="23529" y="598448"/>
                  <a:pt x="-6841" y="367471"/>
                  <a:pt x="0" y="249384"/>
                </a:cubicBezTo>
                <a:close/>
              </a:path>
              <a:path w="6618694" h="1496277" stroke="0" extrusionOk="0">
                <a:moveTo>
                  <a:pt x="0" y="249384"/>
                </a:moveTo>
                <a:cubicBezTo>
                  <a:pt x="-3969" y="107372"/>
                  <a:pt x="117177" y="4002"/>
                  <a:pt x="249384" y="0"/>
                </a:cubicBezTo>
                <a:cubicBezTo>
                  <a:pt x="434031" y="-29689"/>
                  <a:pt x="633922" y="7951"/>
                  <a:pt x="868177" y="0"/>
                </a:cubicBezTo>
                <a:cubicBezTo>
                  <a:pt x="1102432" y="-7951"/>
                  <a:pt x="1293536" y="28500"/>
                  <a:pt x="1670567" y="0"/>
                </a:cubicBezTo>
                <a:cubicBezTo>
                  <a:pt x="2047598" y="-28500"/>
                  <a:pt x="2190781" y="-38586"/>
                  <a:pt x="2472957" y="0"/>
                </a:cubicBezTo>
                <a:cubicBezTo>
                  <a:pt x="2755133" y="38586"/>
                  <a:pt x="2961159" y="-6471"/>
                  <a:pt x="3214148" y="0"/>
                </a:cubicBezTo>
                <a:cubicBezTo>
                  <a:pt x="3467137" y="6471"/>
                  <a:pt x="3599697" y="22156"/>
                  <a:pt x="3710542" y="0"/>
                </a:cubicBezTo>
                <a:cubicBezTo>
                  <a:pt x="3821387" y="-22156"/>
                  <a:pt x="4066052" y="22746"/>
                  <a:pt x="4390534" y="0"/>
                </a:cubicBezTo>
                <a:cubicBezTo>
                  <a:pt x="4715016" y="-22746"/>
                  <a:pt x="4903050" y="7941"/>
                  <a:pt x="5192924" y="0"/>
                </a:cubicBezTo>
                <a:cubicBezTo>
                  <a:pt x="5482798" y="-7941"/>
                  <a:pt x="5527840" y="-261"/>
                  <a:pt x="5689318" y="0"/>
                </a:cubicBezTo>
                <a:cubicBezTo>
                  <a:pt x="5850796" y="261"/>
                  <a:pt x="6160858" y="-22925"/>
                  <a:pt x="6369310" y="0"/>
                </a:cubicBezTo>
                <a:cubicBezTo>
                  <a:pt x="6516953" y="-5013"/>
                  <a:pt x="6641382" y="104275"/>
                  <a:pt x="6618694" y="249384"/>
                </a:cubicBezTo>
                <a:cubicBezTo>
                  <a:pt x="6638075" y="358524"/>
                  <a:pt x="6639744" y="535740"/>
                  <a:pt x="6618694" y="768089"/>
                </a:cubicBezTo>
                <a:cubicBezTo>
                  <a:pt x="6597644" y="1000438"/>
                  <a:pt x="6631696" y="1012126"/>
                  <a:pt x="6618694" y="1246893"/>
                </a:cubicBezTo>
                <a:cubicBezTo>
                  <a:pt x="6630250" y="1362287"/>
                  <a:pt x="6491037" y="1502884"/>
                  <a:pt x="6369310" y="1496277"/>
                </a:cubicBezTo>
                <a:cubicBezTo>
                  <a:pt x="6146550" y="1531567"/>
                  <a:pt x="5883369" y="1491631"/>
                  <a:pt x="5628119" y="1496277"/>
                </a:cubicBezTo>
                <a:cubicBezTo>
                  <a:pt x="5372869" y="1500923"/>
                  <a:pt x="5272594" y="1508123"/>
                  <a:pt x="5070526" y="1496277"/>
                </a:cubicBezTo>
                <a:cubicBezTo>
                  <a:pt x="4868458" y="1484431"/>
                  <a:pt x="4636651" y="1466433"/>
                  <a:pt x="4451733" y="1496277"/>
                </a:cubicBezTo>
                <a:cubicBezTo>
                  <a:pt x="4266815" y="1526121"/>
                  <a:pt x="3939303" y="1491657"/>
                  <a:pt x="3771741" y="1496277"/>
                </a:cubicBezTo>
                <a:cubicBezTo>
                  <a:pt x="3604179" y="1500897"/>
                  <a:pt x="3437160" y="1480298"/>
                  <a:pt x="3214148" y="1496277"/>
                </a:cubicBezTo>
                <a:cubicBezTo>
                  <a:pt x="2991136" y="1512256"/>
                  <a:pt x="2710229" y="1508946"/>
                  <a:pt x="2472957" y="1496277"/>
                </a:cubicBezTo>
                <a:cubicBezTo>
                  <a:pt x="2235685" y="1483608"/>
                  <a:pt x="2013930" y="1477334"/>
                  <a:pt x="1854165" y="1496277"/>
                </a:cubicBezTo>
                <a:cubicBezTo>
                  <a:pt x="1694400" y="1515220"/>
                  <a:pt x="1597644" y="1507964"/>
                  <a:pt x="1357771" y="1496277"/>
                </a:cubicBezTo>
                <a:cubicBezTo>
                  <a:pt x="1117898" y="1484590"/>
                  <a:pt x="1100907" y="1509222"/>
                  <a:pt x="861377" y="1496277"/>
                </a:cubicBezTo>
                <a:cubicBezTo>
                  <a:pt x="621847" y="1483332"/>
                  <a:pt x="531385" y="1493975"/>
                  <a:pt x="249384" y="1496277"/>
                </a:cubicBezTo>
                <a:cubicBezTo>
                  <a:pt x="142523" y="1489488"/>
                  <a:pt x="-25871" y="1379365"/>
                  <a:pt x="0" y="1246893"/>
                </a:cubicBezTo>
                <a:cubicBezTo>
                  <a:pt x="13426" y="1148003"/>
                  <a:pt x="-20193" y="948652"/>
                  <a:pt x="0" y="778064"/>
                </a:cubicBezTo>
                <a:cubicBezTo>
                  <a:pt x="20193" y="607476"/>
                  <a:pt x="-21892" y="404571"/>
                  <a:pt x="0" y="24938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Lấy</a:t>
            </a:r>
            <a:r>
              <a:rPr lang="en-US" sz="2800" dirty="0">
                <a:solidFill>
                  <a:schemeClr val="tx1"/>
                </a:solidFill>
              </a:rPr>
              <a:t> 11 </a:t>
            </a:r>
            <a:r>
              <a:rPr lang="en-US" sz="2800" dirty="0" err="1">
                <a:solidFill>
                  <a:schemeClr val="tx1"/>
                </a:solidFill>
              </a:rPr>
              <a:t>viên</a:t>
            </a:r>
            <a:r>
              <a:rPr lang="en-US" sz="2800" dirty="0">
                <a:solidFill>
                  <a:schemeClr val="tx1"/>
                </a:solidFill>
              </a:rPr>
              <a:t> bi chia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viên</a:t>
            </a:r>
            <a:r>
              <a:rPr lang="en-US" sz="2800" dirty="0">
                <a:solidFill>
                  <a:schemeClr val="tx1"/>
                </a:solidFill>
              </a:rPr>
              <a:t> bi.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5 </a:t>
            </a:r>
            <a:r>
              <a:rPr lang="en-US" sz="2800" dirty="0" err="1">
                <a:solidFill>
                  <a:schemeClr val="tx1"/>
                </a:solidFill>
              </a:rPr>
              <a:t>bạn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chia.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dư</a:t>
            </a:r>
            <a:r>
              <a:rPr lang="en-US" sz="2800" dirty="0">
                <a:solidFill>
                  <a:schemeClr val="tx1"/>
                </a:solidFill>
              </a:rPr>
              <a:t> 1 </a:t>
            </a:r>
            <a:r>
              <a:rPr lang="en-US" sz="2800" dirty="0" err="1">
                <a:solidFill>
                  <a:schemeClr val="tx1"/>
                </a:solidFill>
              </a:rPr>
              <a:t>viên</a:t>
            </a:r>
            <a:r>
              <a:rPr lang="en-US" sz="2800" dirty="0">
                <a:solidFill>
                  <a:schemeClr val="tx1"/>
                </a:solidFill>
              </a:rPr>
              <a:t> bi.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06BE58-095D-ACB4-239B-BB50A7A999AF}"/>
              </a:ext>
            </a:extLst>
          </p:cNvPr>
          <p:cNvSpPr/>
          <p:nvPr/>
        </p:nvSpPr>
        <p:spPr>
          <a:xfrm>
            <a:off x="631192" y="5325067"/>
            <a:ext cx="6618694" cy="903326"/>
          </a:xfrm>
          <a:custGeom>
            <a:avLst/>
            <a:gdLst>
              <a:gd name="connsiteX0" fmla="*/ 0 w 6618694"/>
              <a:gd name="connsiteY0" fmla="*/ 150557 h 903326"/>
              <a:gd name="connsiteX1" fmla="*/ 150557 w 6618694"/>
              <a:gd name="connsiteY1" fmla="*/ 0 h 903326"/>
              <a:gd name="connsiteX2" fmla="*/ 908667 w 6618694"/>
              <a:gd name="connsiteY2" fmla="*/ 0 h 903326"/>
              <a:gd name="connsiteX3" fmla="*/ 1350897 w 6618694"/>
              <a:gd name="connsiteY3" fmla="*/ 0 h 903326"/>
              <a:gd name="connsiteX4" fmla="*/ 2109007 w 6618694"/>
              <a:gd name="connsiteY4" fmla="*/ 0 h 903326"/>
              <a:gd name="connsiteX5" fmla="*/ 2551237 w 6618694"/>
              <a:gd name="connsiteY5" fmla="*/ 0 h 903326"/>
              <a:gd name="connsiteX6" fmla="*/ 3119820 w 6618694"/>
              <a:gd name="connsiteY6" fmla="*/ 0 h 903326"/>
              <a:gd name="connsiteX7" fmla="*/ 3625226 w 6618694"/>
              <a:gd name="connsiteY7" fmla="*/ 0 h 903326"/>
              <a:gd name="connsiteX8" fmla="*/ 4067457 w 6618694"/>
              <a:gd name="connsiteY8" fmla="*/ 0 h 903326"/>
              <a:gd name="connsiteX9" fmla="*/ 4762390 w 6618694"/>
              <a:gd name="connsiteY9" fmla="*/ 0 h 903326"/>
              <a:gd name="connsiteX10" fmla="*/ 5520500 w 6618694"/>
              <a:gd name="connsiteY10" fmla="*/ 0 h 903326"/>
              <a:gd name="connsiteX11" fmla="*/ 6468137 w 6618694"/>
              <a:gd name="connsiteY11" fmla="*/ 0 h 903326"/>
              <a:gd name="connsiteX12" fmla="*/ 6618694 w 6618694"/>
              <a:gd name="connsiteY12" fmla="*/ 150557 h 903326"/>
              <a:gd name="connsiteX13" fmla="*/ 6618694 w 6618694"/>
              <a:gd name="connsiteY13" fmla="*/ 752769 h 903326"/>
              <a:gd name="connsiteX14" fmla="*/ 6468137 w 6618694"/>
              <a:gd name="connsiteY14" fmla="*/ 903326 h 903326"/>
              <a:gd name="connsiteX15" fmla="*/ 6025906 w 6618694"/>
              <a:gd name="connsiteY15" fmla="*/ 903326 h 903326"/>
              <a:gd name="connsiteX16" fmla="*/ 5457324 w 6618694"/>
              <a:gd name="connsiteY16" fmla="*/ 903326 h 903326"/>
              <a:gd name="connsiteX17" fmla="*/ 4825566 w 6618694"/>
              <a:gd name="connsiteY17" fmla="*/ 903326 h 903326"/>
              <a:gd name="connsiteX18" fmla="*/ 4067457 w 6618694"/>
              <a:gd name="connsiteY18" fmla="*/ 903326 h 903326"/>
              <a:gd name="connsiteX19" fmla="*/ 3435699 w 6618694"/>
              <a:gd name="connsiteY19" fmla="*/ 903326 h 903326"/>
              <a:gd name="connsiteX20" fmla="*/ 2677589 w 6618694"/>
              <a:gd name="connsiteY20" fmla="*/ 903326 h 903326"/>
              <a:gd name="connsiteX21" fmla="*/ 1982655 w 6618694"/>
              <a:gd name="connsiteY21" fmla="*/ 903326 h 903326"/>
              <a:gd name="connsiteX22" fmla="*/ 1224546 w 6618694"/>
              <a:gd name="connsiteY22" fmla="*/ 903326 h 903326"/>
              <a:gd name="connsiteX23" fmla="*/ 150557 w 6618694"/>
              <a:gd name="connsiteY23" fmla="*/ 903326 h 903326"/>
              <a:gd name="connsiteX24" fmla="*/ 0 w 6618694"/>
              <a:gd name="connsiteY24" fmla="*/ 752769 h 903326"/>
              <a:gd name="connsiteX25" fmla="*/ 0 w 6618694"/>
              <a:gd name="connsiteY25" fmla="*/ 150557 h 9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18694" h="903326" fill="none" extrusionOk="0">
                <a:moveTo>
                  <a:pt x="0" y="150557"/>
                </a:moveTo>
                <a:cubicBezTo>
                  <a:pt x="-6515" y="77123"/>
                  <a:pt x="62967" y="-5322"/>
                  <a:pt x="150557" y="0"/>
                </a:cubicBezTo>
                <a:cubicBezTo>
                  <a:pt x="469112" y="-26959"/>
                  <a:pt x="628016" y="18378"/>
                  <a:pt x="908667" y="0"/>
                </a:cubicBezTo>
                <a:cubicBezTo>
                  <a:pt x="1189318" y="-18378"/>
                  <a:pt x="1208236" y="-22018"/>
                  <a:pt x="1350897" y="0"/>
                </a:cubicBezTo>
                <a:cubicBezTo>
                  <a:pt x="1493558" y="22018"/>
                  <a:pt x="1797133" y="20575"/>
                  <a:pt x="2109007" y="0"/>
                </a:cubicBezTo>
                <a:cubicBezTo>
                  <a:pt x="2420881" y="-20575"/>
                  <a:pt x="2375535" y="18108"/>
                  <a:pt x="2551237" y="0"/>
                </a:cubicBezTo>
                <a:cubicBezTo>
                  <a:pt x="2726939" y="-18108"/>
                  <a:pt x="2844746" y="28204"/>
                  <a:pt x="3119820" y="0"/>
                </a:cubicBezTo>
                <a:cubicBezTo>
                  <a:pt x="3394894" y="-28204"/>
                  <a:pt x="3516177" y="-2625"/>
                  <a:pt x="3625226" y="0"/>
                </a:cubicBezTo>
                <a:cubicBezTo>
                  <a:pt x="3734275" y="2625"/>
                  <a:pt x="3850536" y="12892"/>
                  <a:pt x="4067457" y="0"/>
                </a:cubicBezTo>
                <a:cubicBezTo>
                  <a:pt x="4284378" y="-12892"/>
                  <a:pt x="4519486" y="33690"/>
                  <a:pt x="4762390" y="0"/>
                </a:cubicBezTo>
                <a:cubicBezTo>
                  <a:pt x="5005294" y="-33690"/>
                  <a:pt x="5321381" y="30329"/>
                  <a:pt x="5520500" y="0"/>
                </a:cubicBezTo>
                <a:cubicBezTo>
                  <a:pt x="5719619" y="-30329"/>
                  <a:pt x="6272605" y="-16286"/>
                  <a:pt x="6468137" y="0"/>
                </a:cubicBezTo>
                <a:cubicBezTo>
                  <a:pt x="6545697" y="12459"/>
                  <a:pt x="6606470" y="65747"/>
                  <a:pt x="6618694" y="150557"/>
                </a:cubicBezTo>
                <a:cubicBezTo>
                  <a:pt x="6591962" y="384789"/>
                  <a:pt x="6624241" y="542064"/>
                  <a:pt x="6618694" y="752769"/>
                </a:cubicBezTo>
                <a:cubicBezTo>
                  <a:pt x="6616225" y="825489"/>
                  <a:pt x="6552338" y="917405"/>
                  <a:pt x="6468137" y="903326"/>
                </a:cubicBezTo>
                <a:cubicBezTo>
                  <a:pt x="6307019" y="888602"/>
                  <a:pt x="6240169" y="891743"/>
                  <a:pt x="6025906" y="903326"/>
                </a:cubicBezTo>
                <a:cubicBezTo>
                  <a:pt x="5811643" y="914909"/>
                  <a:pt x="5598330" y="926295"/>
                  <a:pt x="5457324" y="903326"/>
                </a:cubicBezTo>
                <a:cubicBezTo>
                  <a:pt x="5316318" y="880357"/>
                  <a:pt x="5074258" y="892816"/>
                  <a:pt x="4825566" y="903326"/>
                </a:cubicBezTo>
                <a:cubicBezTo>
                  <a:pt x="4576874" y="913836"/>
                  <a:pt x="4261053" y="872984"/>
                  <a:pt x="4067457" y="903326"/>
                </a:cubicBezTo>
                <a:cubicBezTo>
                  <a:pt x="3873861" y="933668"/>
                  <a:pt x="3610304" y="911193"/>
                  <a:pt x="3435699" y="903326"/>
                </a:cubicBezTo>
                <a:cubicBezTo>
                  <a:pt x="3261094" y="895459"/>
                  <a:pt x="2909532" y="928727"/>
                  <a:pt x="2677589" y="903326"/>
                </a:cubicBezTo>
                <a:cubicBezTo>
                  <a:pt x="2445646" y="877926"/>
                  <a:pt x="2231003" y="926267"/>
                  <a:pt x="1982655" y="903326"/>
                </a:cubicBezTo>
                <a:cubicBezTo>
                  <a:pt x="1734307" y="880385"/>
                  <a:pt x="1557144" y="922563"/>
                  <a:pt x="1224546" y="903326"/>
                </a:cubicBezTo>
                <a:cubicBezTo>
                  <a:pt x="891948" y="884089"/>
                  <a:pt x="446017" y="874025"/>
                  <a:pt x="150557" y="903326"/>
                </a:cubicBezTo>
                <a:cubicBezTo>
                  <a:pt x="63118" y="917929"/>
                  <a:pt x="-12520" y="844208"/>
                  <a:pt x="0" y="752769"/>
                </a:cubicBezTo>
                <a:cubicBezTo>
                  <a:pt x="19712" y="546137"/>
                  <a:pt x="-13189" y="427805"/>
                  <a:pt x="0" y="150557"/>
                </a:cubicBezTo>
                <a:close/>
              </a:path>
              <a:path w="6618694" h="903326" stroke="0" extrusionOk="0">
                <a:moveTo>
                  <a:pt x="0" y="150557"/>
                </a:moveTo>
                <a:cubicBezTo>
                  <a:pt x="-13046" y="53336"/>
                  <a:pt x="75883" y="6140"/>
                  <a:pt x="150557" y="0"/>
                </a:cubicBezTo>
                <a:cubicBezTo>
                  <a:pt x="398453" y="-15378"/>
                  <a:pt x="500015" y="8373"/>
                  <a:pt x="719139" y="0"/>
                </a:cubicBezTo>
                <a:cubicBezTo>
                  <a:pt x="938263" y="-8373"/>
                  <a:pt x="1159506" y="814"/>
                  <a:pt x="1477249" y="0"/>
                </a:cubicBezTo>
                <a:cubicBezTo>
                  <a:pt x="1794992" y="-814"/>
                  <a:pt x="1934909" y="-32405"/>
                  <a:pt x="2235358" y="0"/>
                </a:cubicBezTo>
                <a:cubicBezTo>
                  <a:pt x="2535807" y="32405"/>
                  <a:pt x="2753961" y="977"/>
                  <a:pt x="2930292" y="0"/>
                </a:cubicBezTo>
                <a:cubicBezTo>
                  <a:pt x="3106623" y="-977"/>
                  <a:pt x="3200761" y="571"/>
                  <a:pt x="3372523" y="0"/>
                </a:cubicBezTo>
                <a:cubicBezTo>
                  <a:pt x="3544285" y="-571"/>
                  <a:pt x="3799173" y="21441"/>
                  <a:pt x="4004281" y="0"/>
                </a:cubicBezTo>
                <a:cubicBezTo>
                  <a:pt x="4209389" y="-21441"/>
                  <a:pt x="4566291" y="-2678"/>
                  <a:pt x="4762390" y="0"/>
                </a:cubicBezTo>
                <a:cubicBezTo>
                  <a:pt x="4958489" y="2678"/>
                  <a:pt x="5060773" y="20595"/>
                  <a:pt x="5204621" y="0"/>
                </a:cubicBezTo>
                <a:cubicBezTo>
                  <a:pt x="5348469" y="-20595"/>
                  <a:pt x="5497803" y="13295"/>
                  <a:pt x="5646852" y="0"/>
                </a:cubicBezTo>
                <a:cubicBezTo>
                  <a:pt x="5795901" y="-13295"/>
                  <a:pt x="6131225" y="32438"/>
                  <a:pt x="6468137" y="0"/>
                </a:cubicBezTo>
                <a:cubicBezTo>
                  <a:pt x="6552594" y="1842"/>
                  <a:pt x="6617957" y="57306"/>
                  <a:pt x="6618694" y="150557"/>
                </a:cubicBezTo>
                <a:cubicBezTo>
                  <a:pt x="6628666" y="393356"/>
                  <a:pt x="6601513" y="563626"/>
                  <a:pt x="6618694" y="752769"/>
                </a:cubicBezTo>
                <a:cubicBezTo>
                  <a:pt x="6624669" y="824370"/>
                  <a:pt x="6545571" y="905686"/>
                  <a:pt x="6468137" y="903326"/>
                </a:cubicBezTo>
                <a:cubicBezTo>
                  <a:pt x="6179035" y="905920"/>
                  <a:pt x="6028255" y="911881"/>
                  <a:pt x="5773203" y="903326"/>
                </a:cubicBezTo>
                <a:cubicBezTo>
                  <a:pt x="5518151" y="894771"/>
                  <a:pt x="5446084" y="919032"/>
                  <a:pt x="5267797" y="903326"/>
                </a:cubicBezTo>
                <a:cubicBezTo>
                  <a:pt x="5089510" y="887620"/>
                  <a:pt x="4816288" y="892167"/>
                  <a:pt x="4699215" y="903326"/>
                </a:cubicBezTo>
                <a:cubicBezTo>
                  <a:pt x="4582142" y="914485"/>
                  <a:pt x="4203162" y="927525"/>
                  <a:pt x="4067457" y="903326"/>
                </a:cubicBezTo>
                <a:cubicBezTo>
                  <a:pt x="3931752" y="879127"/>
                  <a:pt x="3805771" y="904609"/>
                  <a:pt x="3562050" y="903326"/>
                </a:cubicBezTo>
                <a:cubicBezTo>
                  <a:pt x="3318329" y="902043"/>
                  <a:pt x="3186524" y="898996"/>
                  <a:pt x="2867116" y="903326"/>
                </a:cubicBezTo>
                <a:cubicBezTo>
                  <a:pt x="2547708" y="907656"/>
                  <a:pt x="2518818" y="902644"/>
                  <a:pt x="2298534" y="903326"/>
                </a:cubicBezTo>
                <a:cubicBezTo>
                  <a:pt x="2078250" y="904008"/>
                  <a:pt x="2013407" y="913826"/>
                  <a:pt x="1856304" y="903326"/>
                </a:cubicBezTo>
                <a:cubicBezTo>
                  <a:pt x="1699201" y="892827"/>
                  <a:pt x="1564470" y="923243"/>
                  <a:pt x="1414073" y="903326"/>
                </a:cubicBezTo>
                <a:cubicBezTo>
                  <a:pt x="1263676" y="883409"/>
                  <a:pt x="574704" y="887662"/>
                  <a:pt x="150557" y="903326"/>
                </a:cubicBezTo>
                <a:cubicBezTo>
                  <a:pt x="84716" y="899519"/>
                  <a:pt x="-9914" y="833904"/>
                  <a:pt x="0" y="752769"/>
                </a:cubicBezTo>
                <a:cubicBezTo>
                  <a:pt x="-5657" y="605875"/>
                  <a:pt x="17989" y="406403"/>
                  <a:pt x="0" y="15055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Ta </a:t>
            </a:r>
            <a:r>
              <a:rPr lang="en-US" sz="2800" dirty="0" err="1">
                <a:solidFill>
                  <a:schemeClr val="tx1"/>
                </a:solidFill>
              </a:rPr>
              <a:t>nói</a:t>
            </a:r>
            <a:r>
              <a:rPr lang="en-US" sz="2800" dirty="0">
                <a:solidFill>
                  <a:schemeClr val="tx1"/>
                </a:solidFill>
              </a:rPr>
              <a:t> 11 : 2 = 5 (</a:t>
            </a:r>
            <a:r>
              <a:rPr lang="en-US" sz="2800" dirty="0" err="1">
                <a:solidFill>
                  <a:schemeClr val="tx1"/>
                </a:solidFill>
              </a:rPr>
              <a:t>dư</a:t>
            </a:r>
            <a:r>
              <a:rPr lang="en-US" sz="2800" dirty="0">
                <a:solidFill>
                  <a:schemeClr val="tx1"/>
                </a:solidFill>
              </a:rPr>
              <a:t> 1)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phép</a:t>
            </a:r>
            <a:r>
              <a:rPr lang="en-US" sz="2800" b="1" i="1" dirty="0">
                <a:solidFill>
                  <a:schemeClr val="tx1"/>
                </a:solidFill>
              </a:rPr>
              <a:t> chia </a:t>
            </a:r>
            <a:r>
              <a:rPr lang="en-US" sz="2800" b="1" i="1" dirty="0" err="1">
                <a:solidFill>
                  <a:schemeClr val="tx1"/>
                </a:solidFill>
              </a:rPr>
              <a:t>có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</a:rPr>
              <a:t>dư</a:t>
            </a:r>
            <a:r>
              <a:rPr lang="en-US" sz="2800" b="1" i="1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2DBF70-3084-6B72-B981-AEA64F2FD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23" y="2900528"/>
            <a:ext cx="2867502" cy="36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6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8153B48-72F3-C7E1-6D18-CEB0752888CF}"/>
              </a:ext>
            </a:extLst>
          </p:cNvPr>
          <p:cNvSpPr/>
          <p:nvPr/>
        </p:nvSpPr>
        <p:spPr>
          <a:xfrm>
            <a:off x="172277" y="220478"/>
            <a:ext cx="3948545" cy="849053"/>
          </a:xfrm>
          <a:prstGeom prst="round2DiagRect">
            <a:avLst>
              <a:gd name="adj1" fmla="val 50000"/>
              <a:gd name="adj2" fmla="val 0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Phép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chia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có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dư</a:t>
            </a:r>
            <a:endParaRPr lang="en-US" sz="4200" dirty="0">
              <a:solidFill>
                <a:srgbClr val="FF0000"/>
              </a:solidFill>
              <a:latin typeface="UVN Banh Mi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2DBF70-3084-6B72-B981-AEA64F2FD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202" y="2885408"/>
            <a:ext cx="2867502" cy="361029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5CF3F9-15EA-1A0A-2F98-A2D9FD8BF72E}"/>
              </a:ext>
            </a:extLst>
          </p:cNvPr>
          <p:cNvSpPr/>
          <p:nvPr/>
        </p:nvSpPr>
        <p:spPr>
          <a:xfrm>
            <a:off x="4121727" y="2036355"/>
            <a:ext cx="3948546" cy="849053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ysClr val="windowText" lastClr="000000"/>
                </a:solidFill>
              </a:rPr>
              <a:t>11 : 2 =  5  (</a:t>
            </a:r>
            <a:r>
              <a:rPr lang="en-US" sz="3400" dirty="0" err="1">
                <a:solidFill>
                  <a:sysClr val="windowText" lastClr="000000"/>
                </a:solidFill>
              </a:rPr>
              <a:t>dư</a:t>
            </a:r>
            <a:r>
              <a:rPr lang="en-US" sz="3400" dirty="0">
                <a:solidFill>
                  <a:sysClr val="windowText" lastClr="000000"/>
                </a:solidFill>
              </a:rPr>
              <a:t> 1)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688436-5E2E-8D94-E13A-0328C9DFD874}"/>
              </a:ext>
            </a:extLst>
          </p:cNvPr>
          <p:cNvSpPr/>
          <p:nvPr/>
        </p:nvSpPr>
        <p:spPr>
          <a:xfrm>
            <a:off x="4572000" y="2164557"/>
            <a:ext cx="685800" cy="5926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79C888B-6A55-EB9B-7409-F72020A32373}"/>
              </a:ext>
            </a:extLst>
          </p:cNvPr>
          <p:cNvGrpSpPr/>
          <p:nvPr/>
        </p:nvGrpSpPr>
        <p:grpSpPr>
          <a:xfrm>
            <a:off x="3129635" y="2885407"/>
            <a:ext cx="1879600" cy="886507"/>
            <a:chOff x="3129635" y="2885407"/>
            <a:chExt cx="1879600" cy="88650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FBF2700-DB4A-9EDC-9919-E95E8F5B4D11}"/>
                </a:ext>
              </a:extLst>
            </p:cNvPr>
            <p:cNvCxnSpPr/>
            <p:nvPr/>
          </p:nvCxnSpPr>
          <p:spPr>
            <a:xfrm flipH="1">
              <a:off x="4291445" y="2885407"/>
              <a:ext cx="561109" cy="33250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A67DEF-C60B-456C-71C4-E0BF89B6DEF2}"/>
                </a:ext>
              </a:extLst>
            </p:cNvPr>
            <p:cNvSpPr txBox="1"/>
            <p:nvPr/>
          </p:nvSpPr>
          <p:spPr>
            <a:xfrm>
              <a:off x="3129635" y="3217916"/>
              <a:ext cx="1879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/>
                <a:t>Số</a:t>
              </a:r>
              <a:r>
                <a:rPr lang="en-US" sz="3000" b="1" dirty="0"/>
                <a:t> </a:t>
              </a:r>
              <a:r>
                <a:rPr lang="en-US" sz="3000" b="1" dirty="0" err="1"/>
                <a:t>bị</a:t>
              </a:r>
              <a:r>
                <a:rPr lang="en-US" sz="3000" b="1" dirty="0"/>
                <a:t> chia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95E148EF-5F59-5B9D-6014-76008AA2A3A5}"/>
              </a:ext>
            </a:extLst>
          </p:cNvPr>
          <p:cNvSpPr/>
          <p:nvPr/>
        </p:nvSpPr>
        <p:spPr>
          <a:xfrm>
            <a:off x="5247409" y="2164556"/>
            <a:ext cx="460664" cy="58501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0DB409-265D-B578-D0CC-22ED1914924A}"/>
              </a:ext>
            </a:extLst>
          </p:cNvPr>
          <p:cNvGrpSpPr/>
          <p:nvPr/>
        </p:nvGrpSpPr>
        <p:grpSpPr>
          <a:xfrm>
            <a:off x="4729595" y="2882516"/>
            <a:ext cx="1416628" cy="1330256"/>
            <a:chOff x="4729595" y="2882516"/>
            <a:chExt cx="1416628" cy="133025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A2227EB-8197-6252-89E3-7D80476BAC3A}"/>
                </a:ext>
              </a:extLst>
            </p:cNvPr>
            <p:cNvCxnSpPr>
              <a:cxnSpLocks/>
              <a:endCxn id="32" idx="0"/>
            </p:cNvCxnSpPr>
            <p:nvPr/>
          </p:nvCxnSpPr>
          <p:spPr>
            <a:xfrm>
              <a:off x="5437909" y="2882516"/>
              <a:ext cx="0" cy="7762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5F8CE2-EA38-FC3D-3950-E944305EB7EE}"/>
                </a:ext>
              </a:extLst>
            </p:cNvPr>
            <p:cNvSpPr txBox="1"/>
            <p:nvPr/>
          </p:nvSpPr>
          <p:spPr>
            <a:xfrm>
              <a:off x="4729595" y="3658774"/>
              <a:ext cx="14166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/>
                <a:t>Số</a:t>
              </a:r>
              <a:r>
                <a:rPr lang="en-US" sz="3000" b="1" dirty="0"/>
                <a:t> chia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45E9D53-78A9-7BCF-C9EA-60C82B361375}"/>
              </a:ext>
            </a:extLst>
          </p:cNvPr>
          <p:cNvGrpSpPr/>
          <p:nvPr/>
        </p:nvGrpSpPr>
        <p:grpSpPr>
          <a:xfrm>
            <a:off x="5623400" y="2885407"/>
            <a:ext cx="1477237" cy="848647"/>
            <a:chOff x="5623400" y="2885407"/>
            <a:chExt cx="1477237" cy="848647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D242549-02E5-BE28-FBF0-F31821CC6731}"/>
                </a:ext>
              </a:extLst>
            </p:cNvPr>
            <p:cNvCxnSpPr/>
            <p:nvPr/>
          </p:nvCxnSpPr>
          <p:spPr>
            <a:xfrm>
              <a:off x="6208568" y="2885407"/>
              <a:ext cx="0" cy="3573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C81C64F-F7B4-4A21-8712-740CD2D799DB}"/>
                </a:ext>
              </a:extLst>
            </p:cNvPr>
            <p:cNvSpPr txBox="1"/>
            <p:nvPr/>
          </p:nvSpPr>
          <p:spPr>
            <a:xfrm>
              <a:off x="5623400" y="3180056"/>
              <a:ext cx="14772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/>
                <a:t>Thương</a:t>
              </a:r>
              <a:endParaRPr lang="en-US" sz="3000" b="1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6A055EA-B67C-B0BC-7DF4-65BD7C48D932}"/>
              </a:ext>
            </a:extLst>
          </p:cNvPr>
          <p:cNvGrpSpPr/>
          <p:nvPr/>
        </p:nvGrpSpPr>
        <p:grpSpPr>
          <a:xfrm>
            <a:off x="7184498" y="2885407"/>
            <a:ext cx="1618426" cy="1317723"/>
            <a:chOff x="7184498" y="2885407"/>
            <a:chExt cx="1618426" cy="131772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E77A6A4-36F1-59B8-CA55-EF75D58BB8DF}"/>
                </a:ext>
              </a:extLst>
            </p:cNvPr>
            <p:cNvCxnSpPr>
              <a:cxnSpLocks/>
            </p:cNvCxnSpPr>
            <p:nvPr/>
          </p:nvCxnSpPr>
          <p:spPr>
            <a:xfrm>
              <a:off x="7184498" y="2885407"/>
              <a:ext cx="501307" cy="7637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2D7100-3B43-4E5E-0219-388C76D60350}"/>
                </a:ext>
              </a:extLst>
            </p:cNvPr>
            <p:cNvSpPr txBox="1"/>
            <p:nvPr/>
          </p:nvSpPr>
          <p:spPr>
            <a:xfrm>
              <a:off x="7325687" y="3649132"/>
              <a:ext cx="147723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 err="1"/>
                <a:t>Số</a:t>
              </a:r>
              <a:r>
                <a:rPr lang="en-US" sz="3000" b="1" dirty="0"/>
                <a:t> </a:t>
              </a:r>
              <a:r>
                <a:rPr lang="en-US" sz="3000" b="1" dirty="0" err="1"/>
                <a:t>dư</a:t>
              </a:r>
              <a:endParaRPr lang="en-US" sz="3000" b="1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8DEE17A-A3F4-625B-DC93-B984EBBEC292}"/>
              </a:ext>
            </a:extLst>
          </p:cNvPr>
          <p:cNvSpPr/>
          <p:nvPr/>
        </p:nvSpPr>
        <p:spPr>
          <a:xfrm>
            <a:off x="5978236" y="2153064"/>
            <a:ext cx="460664" cy="58501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6D66AF-375E-36C1-EBCB-4A2623E16C1C}"/>
              </a:ext>
            </a:extLst>
          </p:cNvPr>
          <p:cNvSpPr/>
          <p:nvPr/>
        </p:nvSpPr>
        <p:spPr>
          <a:xfrm>
            <a:off x="6498697" y="2164557"/>
            <a:ext cx="1187107" cy="5926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8" grpId="0" animBg="1"/>
      <p:bldP spid="18" grpId="1" animBg="1"/>
      <p:bldP spid="23" grpId="0" animBg="1"/>
      <p:bldP spid="23" grpId="1" animBg="1"/>
      <p:bldP spid="38" grpId="0" animBg="1"/>
      <p:bldP spid="38" grpId="1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204F2E-3926-3738-10CE-0D1414B4E381}"/>
              </a:ext>
            </a:extLst>
          </p:cNvPr>
          <p:cNvSpPr/>
          <p:nvPr/>
        </p:nvSpPr>
        <p:spPr>
          <a:xfrm>
            <a:off x="2442975" y="121920"/>
            <a:ext cx="7103817" cy="3535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D327E-E187-327D-EBFB-9062442C8682}"/>
              </a:ext>
            </a:extLst>
          </p:cNvPr>
          <p:cNvSpPr txBox="1"/>
          <p:nvPr/>
        </p:nvSpPr>
        <p:spPr>
          <a:xfrm>
            <a:off x="2645208" y="121920"/>
            <a:ext cx="6426050" cy="646331"/>
          </a:xfrm>
          <a:custGeom>
            <a:avLst/>
            <a:gdLst>
              <a:gd name="connsiteX0" fmla="*/ 0 w 6426050"/>
              <a:gd name="connsiteY0" fmla="*/ 0 h 646331"/>
              <a:gd name="connsiteX1" fmla="*/ 642605 w 6426050"/>
              <a:gd name="connsiteY1" fmla="*/ 0 h 646331"/>
              <a:gd name="connsiteX2" fmla="*/ 1413731 w 6426050"/>
              <a:gd name="connsiteY2" fmla="*/ 0 h 646331"/>
              <a:gd name="connsiteX3" fmla="*/ 2056336 w 6426050"/>
              <a:gd name="connsiteY3" fmla="*/ 0 h 646331"/>
              <a:gd name="connsiteX4" fmla="*/ 2634681 w 6426050"/>
              <a:gd name="connsiteY4" fmla="*/ 0 h 646331"/>
              <a:gd name="connsiteX5" fmla="*/ 3277286 w 6426050"/>
              <a:gd name="connsiteY5" fmla="*/ 0 h 646331"/>
              <a:gd name="connsiteX6" fmla="*/ 3727109 w 6426050"/>
              <a:gd name="connsiteY6" fmla="*/ 0 h 646331"/>
              <a:gd name="connsiteX7" fmla="*/ 4305454 w 6426050"/>
              <a:gd name="connsiteY7" fmla="*/ 0 h 646331"/>
              <a:gd name="connsiteX8" fmla="*/ 4819538 w 6426050"/>
              <a:gd name="connsiteY8" fmla="*/ 0 h 646331"/>
              <a:gd name="connsiteX9" fmla="*/ 5590664 w 6426050"/>
              <a:gd name="connsiteY9" fmla="*/ 0 h 646331"/>
              <a:gd name="connsiteX10" fmla="*/ 6426050 w 6426050"/>
              <a:gd name="connsiteY10" fmla="*/ 0 h 646331"/>
              <a:gd name="connsiteX11" fmla="*/ 6426050 w 6426050"/>
              <a:gd name="connsiteY11" fmla="*/ 646331 h 646331"/>
              <a:gd name="connsiteX12" fmla="*/ 5654924 w 6426050"/>
              <a:gd name="connsiteY12" fmla="*/ 646331 h 646331"/>
              <a:gd name="connsiteX13" fmla="*/ 5012319 w 6426050"/>
              <a:gd name="connsiteY13" fmla="*/ 646331 h 646331"/>
              <a:gd name="connsiteX14" fmla="*/ 4305454 w 6426050"/>
              <a:gd name="connsiteY14" fmla="*/ 646331 h 646331"/>
              <a:gd name="connsiteX15" fmla="*/ 3662848 w 6426050"/>
              <a:gd name="connsiteY15" fmla="*/ 646331 h 646331"/>
              <a:gd name="connsiteX16" fmla="*/ 3020244 w 6426050"/>
              <a:gd name="connsiteY16" fmla="*/ 646331 h 646331"/>
              <a:gd name="connsiteX17" fmla="*/ 2313378 w 6426050"/>
              <a:gd name="connsiteY17" fmla="*/ 646331 h 646331"/>
              <a:gd name="connsiteX18" fmla="*/ 1863555 w 6426050"/>
              <a:gd name="connsiteY18" fmla="*/ 646331 h 646331"/>
              <a:gd name="connsiteX19" fmla="*/ 1220950 w 6426050"/>
              <a:gd name="connsiteY19" fmla="*/ 646331 h 646331"/>
              <a:gd name="connsiteX20" fmla="*/ 771126 w 6426050"/>
              <a:gd name="connsiteY20" fmla="*/ 646331 h 646331"/>
              <a:gd name="connsiteX21" fmla="*/ 0 w 6426050"/>
              <a:gd name="connsiteY21" fmla="*/ 646331 h 646331"/>
              <a:gd name="connsiteX22" fmla="*/ 0 w 6426050"/>
              <a:gd name="connsiteY2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26050" h="646331" extrusionOk="0">
                <a:moveTo>
                  <a:pt x="0" y="0"/>
                </a:moveTo>
                <a:cubicBezTo>
                  <a:pt x="319493" y="21493"/>
                  <a:pt x="471526" y="11769"/>
                  <a:pt x="642605" y="0"/>
                </a:cubicBezTo>
                <a:cubicBezTo>
                  <a:pt x="813684" y="-11769"/>
                  <a:pt x="1184379" y="7635"/>
                  <a:pt x="1413731" y="0"/>
                </a:cubicBezTo>
                <a:cubicBezTo>
                  <a:pt x="1643083" y="-7635"/>
                  <a:pt x="1834450" y="15246"/>
                  <a:pt x="2056336" y="0"/>
                </a:cubicBezTo>
                <a:cubicBezTo>
                  <a:pt x="2278222" y="-15246"/>
                  <a:pt x="2388732" y="5571"/>
                  <a:pt x="2634681" y="0"/>
                </a:cubicBezTo>
                <a:cubicBezTo>
                  <a:pt x="2880631" y="-5571"/>
                  <a:pt x="3029476" y="-31494"/>
                  <a:pt x="3277286" y="0"/>
                </a:cubicBezTo>
                <a:cubicBezTo>
                  <a:pt x="3525097" y="31494"/>
                  <a:pt x="3508813" y="8744"/>
                  <a:pt x="3727109" y="0"/>
                </a:cubicBezTo>
                <a:cubicBezTo>
                  <a:pt x="3945405" y="-8744"/>
                  <a:pt x="4142363" y="-3030"/>
                  <a:pt x="4305454" y="0"/>
                </a:cubicBezTo>
                <a:cubicBezTo>
                  <a:pt x="4468546" y="3030"/>
                  <a:pt x="4646174" y="8681"/>
                  <a:pt x="4819538" y="0"/>
                </a:cubicBezTo>
                <a:cubicBezTo>
                  <a:pt x="4992902" y="-8681"/>
                  <a:pt x="5299762" y="19428"/>
                  <a:pt x="5590664" y="0"/>
                </a:cubicBezTo>
                <a:cubicBezTo>
                  <a:pt x="5881566" y="-19428"/>
                  <a:pt x="6197104" y="-14017"/>
                  <a:pt x="6426050" y="0"/>
                </a:cubicBezTo>
                <a:cubicBezTo>
                  <a:pt x="6441348" y="258610"/>
                  <a:pt x="6415311" y="483882"/>
                  <a:pt x="6426050" y="646331"/>
                </a:cubicBezTo>
                <a:cubicBezTo>
                  <a:pt x="6092567" y="649302"/>
                  <a:pt x="6021526" y="656006"/>
                  <a:pt x="5654924" y="646331"/>
                </a:cubicBezTo>
                <a:cubicBezTo>
                  <a:pt x="5288322" y="636656"/>
                  <a:pt x="5296226" y="615957"/>
                  <a:pt x="5012319" y="646331"/>
                </a:cubicBezTo>
                <a:cubicBezTo>
                  <a:pt x="4728412" y="676705"/>
                  <a:pt x="4475369" y="671636"/>
                  <a:pt x="4305454" y="646331"/>
                </a:cubicBezTo>
                <a:cubicBezTo>
                  <a:pt x="4135540" y="621026"/>
                  <a:pt x="3890609" y="672878"/>
                  <a:pt x="3662848" y="646331"/>
                </a:cubicBezTo>
                <a:cubicBezTo>
                  <a:pt x="3435087" y="619784"/>
                  <a:pt x="3193295" y="624899"/>
                  <a:pt x="3020244" y="646331"/>
                </a:cubicBezTo>
                <a:cubicBezTo>
                  <a:pt x="2847193" y="667763"/>
                  <a:pt x="2639663" y="659691"/>
                  <a:pt x="2313378" y="646331"/>
                </a:cubicBezTo>
                <a:cubicBezTo>
                  <a:pt x="1987093" y="632971"/>
                  <a:pt x="2085738" y="652278"/>
                  <a:pt x="1863555" y="646331"/>
                </a:cubicBezTo>
                <a:cubicBezTo>
                  <a:pt x="1641372" y="640384"/>
                  <a:pt x="1494116" y="634630"/>
                  <a:pt x="1220950" y="646331"/>
                </a:cubicBezTo>
                <a:cubicBezTo>
                  <a:pt x="947784" y="658032"/>
                  <a:pt x="954667" y="660803"/>
                  <a:pt x="771126" y="646331"/>
                </a:cubicBezTo>
                <a:cubicBezTo>
                  <a:pt x="587585" y="631859"/>
                  <a:pt x="352785" y="633516"/>
                  <a:pt x="0" y="646331"/>
                </a:cubicBezTo>
                <a:cubicBezTo>
                  <a:pt x="-18161" y="374860"/>
                  <a:pt x="7544" y="259164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Thứ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ngày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tháng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 </a:t>
            </a:r>
            <a:r>
              <a:rPr lang="en-US" sz="3600" b="1" dirty="0" err="1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năm</a:t>
            </a:r>
            <a:r>
              <a:rPr lang="en-US" sz="3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UVN Banh Mi" pitchFamily="2" charset="0"/>
              </a:rPr>
              <a:t> 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C3D39C-A675-641B-7E22-C80037C58B49}"/>
              </a:ext>
            </a:extLst>
          </p:cNvPr>
          <p:cNvGrpSpPr/>
          <p:nvPr/>
        </p:nvGrpSpPr>
        <p:grpSpPr>
          <a:xfrm>
            <a:off x="4726116" y="785749"/>
            <a:ext cx="2264228" cy="923331"/>
            <a:chOff x="1491343" y="1807028"/>
            <a:chExt cx="2264228" cy="923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5D15DE-CC4D-3BEC-F1A9-B4758900936B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1651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EB3932-3C19-8813-7DFF-11A7BE6ED7E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13851AA-812E-0EC1-3E2F-B77535D7F953}"/>
              </a:ext>
            </a:extLst>
          </p:cNvPr>
          <p:cNvSpPr txBox="1"/>
          <p:nvPr/>
        </p:nvSpPr>
        <p:spPr>
          <a:xfrm>
            <a:off x="3098112" y="1832593"/>
            <a:ext cx="5520235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P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H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É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P 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C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H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I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A 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H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Ế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99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T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 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V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À 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P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H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99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É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P 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C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99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H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I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99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A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 C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Ó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 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99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D</a:t>
            </a:r>
            <a:r>
              <a:rPr lang="en-US" sz="4400" b="1" spc="-150" dirty="0">
                <a:ln w="3492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rPr>
              <a:t>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819F2-6367-2651-D413-5EFD947754CC}"/>
              </a:ext>
            </a:extLst>
          </p:cNvPr>
          <p:cNvSpPr txBox="1"/>
          <p:nvPr/>
        </p:nvSpPr>
        <p:spPr>
          <a:xfrm>
            <a:off x="4937758" y="2952419"/>
            <a:ext cx="1840942" cy="646331"/>
          </a:xfrm>
          <a:custGeom>
            <a:avLst/>
            <a:gdLst>
              <a:gd name="connsiteX0" fmla="*/ 0 w 1840942"/>
              <a:gd name="connsiteY0" fmla="*/ 0 h 646331"/>
              <a:gd name="connsiteX1" fmla="*/ 613647 w 1840942"/>
              <a:gd name="connsiteY1" fmla="*/ 0 h 646331"/>
              <a:gd name="connsiteX2" fmla="*/ 1264114 w 1840942"/>
              <a:gd name="connsiteY2" fmla="*/ 0 h 646331"/>
              <a:gd name="connsiteX3" fmla="*/ 1840942 w 1840942"/>
              <a:gd name="connsiteY3" fmla="*/ 0 h 646331"/>
              <a:gd name="connsiteX4" fmla="*/ 1840942 w 1840942"/>
              <a:gd name="connsiteY4" fmla="*/ 646331 h 646331"/>
              <a:gd name="connsiteX5" fmla="*/ 1208885 w 1840942"/>
              <a:gd name="connsiteY5" fmla="*/ 646331 h 646331"/>
              <a:gd name="connsiteX6" fmla="*/ 576828 w 1840942"/>
              <a:gd name="connsiteY6" fmla="*/ 646331 h 646331"/>
              <a:gd name="connsiteX7" fmla="*/ 0 w 1840942"/>
              <a:gd name="connsiteY7" fmla="*/ 646331 h 646331"/>
              <a:gd name="connsiteX8" fmla="*/ 0 w 1840942"/>
              <a:gd name="connsiteY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0942" h="646331" extrusionOk="0">
                <a:moveTo>
                  <a:pt x="0" y="0"/>
                </a:moveTo>
                <a:cubicBezTo>
                  <a:pt x="177162" y="24613"/>
                  <a:pt x="441304" y="-5631"/>
                  <a:pt x="613647" y="0"/>
                </a:cubicBezTo>
                <a:cubicBezTo>
                  <a:pt x="785990" y="5631"/>
                  <a:pt x="1026300" y="28512"/>
                  <a:pt x="1264114" y="0"/>
                </a:cubicBezTo>
                <a:cubicBezTo>
                  <a:pt x="1501928" y="-28512"/>
                  <a:pt x="1615358" y="-16130"/>
                  <a:pt x="1840942" y="0"/>
                </a:cubicBezTo>
                <a:cubicBezTo>
                  <a:pt x="1817608" y="294780"/>
                  <a:pt x="1865395" y="402599"/>
                  <a:pt x="1840942" y="646331"/>
                </a:cubicBezTo>
                <a:cubicBezTo>
                  <a:pt x="1632098" y="638907"/>
                  <a:pt x="1428409" y="625225"/>
                  <a:pt x="1208885" y="646331"/>
                </a:cubicBezTo>
                <a:cubicBezTo>
                  <a:pt x="989361" y="667437"/>
                  <a:pt x="778237" y="657832"/>
                  <a:pt x="576828" y="646331"/>
                </a:cubicBezTo>
                <a:cubicBezTo>
                  <a:pt x="375419" y="634830"/>
                  <a:pt x="232900" y="626111"/>
                  <a:pt x="0" y="646331"/>
                </a:cubicBezTo>
                <a:cubicBezTo>
                  <a:pt x="21498" y="373562"/>
                  <a:pt x="3681" y="148265"/>
                  <a:pt x="0" y="0"/>
                </a:cubicBezTo>
                <a:close/>
              </a:path>
            </a:pathLst>
          </a:custGeom>
          <a:noFill/>
          <a:ln w="28575">
            <a:noFill/>
            <a:extLst>
              <a:ext uri="{C807C97D-BFC1-408E-A445-0C87EB9F89A2}">
                <ask:lineSketchStyleProps xmlns:ask="http://schemas.microsoft.com/office/drawing/2018/sketchyshapes" sd="25075893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</a:rPr>
              <a:t>Tiết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uepuntozer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269022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8B6285-D726-9A88-1986-7F747C560F26}"/>
              </a:ext>
            </a:extLst>
          </p:cNvPr>
          <p:cNvGrpSpPr/>
          <p:nvPr/>
        </p:nvGrpSpPr>
        <p:grpSpPr>
          <a:xfrm>
            <a:off x="1546438" y="509154"/>
            <a:ext cx="7524824" cy="845126"/>
            <a:chOff x="1546438" y="509154"/>
            <a:chExt cx="7524824" cy="8451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249CAFC-485E-5A34-2EF0-B94D1DDD34C2}"/>
                </a:ext>
              </a:extLst>
            </p:cNvPr>
            <p:cNvSpPr/>
            <p:nvPr/>
          </p:nvSpPr>
          <p:spPr>
            <a:xfrm>
              <a:off x="1546438" y="509154"/>
              <a:ext cx="7524824" cy="820882"/>
            </a:xfrm>
            <a:prstGeom prst="roundRect">
              <a:avLst>
                <a:gd name="adj" fmla="val 39873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F715AEA-CA81-32C4-F332-E99202F70339}"/>
                </a:ext>
              </a:extLst>
            </p:cNvPr>
            <p:cNvSpPr/>
            <p:nvPr/>
          </p:nvSpPr>
          <p:spPr>
            <a:xfrm>
              <a:off x="1704109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ACBD877-30F3-1F55-5595-49106DD542E2}"/>
                </a:ext>
              </a:extLst>
            </p:cNvPr>
            <p:cNvSpPr/>
            <p:nvPr/>
          </p:nvSpPr>
          <p:spPr>
            <a:xfrm>
              <a:off x="2364007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A100503-DD4D-617B-6C12-85A3E36B7A16}"/>
                </a:ext>
              </a:extLst>
            </p:cNvPr>
            <p:cNvSpPr/>
            <p:nvPr/>
          </p:nvSpPr>
          <p:spPr>
            <a:xfrm>
              <a:off x="3181442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0E00DF2-F774-1E7E-EE0B-F2EE74017EF2}"/>
                </a:ext>
              </a:extLst>
            </p:cNvPr>
            <p:cNvSpPr/>
            <p:nvPr/>
          </p:nvSpPr>
          <p:spPr>
            <a:xfrm>
              <a:off x="3841340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3BB7131-22B1-9AD4-22D6-0EB3E1501138}"/>
                </a:ext>
              </a:extLst>
            </p:cNvPr>
            <p:cNvSpPr/>
            <p:nvPr/>
          </p:nvSpPr>
          <p:spPr>
            <a:xfrm>
              <a:off x="4647709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925DB7-8AAB-033D-DB0B-DAEA15887003}"/>
                </a:ext>
              </a:extLst>
            </p:cNvPr>
            <p:cNvSpPr/>
            <p:nvPr/>
          </p:nvSpPr>
          <p:spPr>
            <a:xfrm>
              <a:off x="5307607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75CE662-423B-768C-F68B-B9080A973F1E}"/>
                </a:ext>
              </a:extLst>
            </p:cNvPr>
            <p:cNvSpPr/>
            <p:nvPr/>
          </p:nvSpPr>
          <p:spPr>
            <a:xfrm>
              <a:off x="6149234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38ED0D8-5E56-4A5B-833F-2862106C8BD8}"/>
                </a:ext>
              </a:extLst>
            </p:cNvPr>
            <p:cNvSpPr/>
            <p:nvPr/>
          </p:nvSpPr>
          <p:spPr>
            <a:xfrm>
              <a:off x="6809132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7B6092-0A60-5C56-77AE-AE5CAF0A9D74}"/>
                </a:ext>
              </a:extLst>
            </p:cNvPr>
            <p:cNvSpPr/>
            <p:nvPr/>
          </p:nvSpPr>
          <p:spPr>
            <a:xfrm>
              <a:off x="7677977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C1D1C1-C251-CFA8-2254-DFB9B0506C37}"/>
                </a:ext>
              </a:extLst>
            </p:cNvPr>
            <p:cNvSpPr/>
            <p:nvPr/>
          </p:nvSpPr>
          <p:spPr>
            <a:xfrm>
              <a:off x="8337875" y="639040"/>
              <a:ext cx="561109" cy="5611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7DCCC6C-A12B-99C2-D715-1162CB85A655}"/>
                </a:ext>
              </a:extLst>
            </p:cNvPr>
            <p:cNvCxnSpPr/>
            <p:nvPr/>
          </p:nvCxnSpPr>
          <p:spPr>
            <a:xfrm>
              <a:off x="3065318" y="509154"/>
              <a:ext cx="0" cy="82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C87A03-1536-483C-9B57-49D2EB2E7080}"/>
                </a:ext>
              </a:extLst>
            </p:cNvPr>
            <p:cNvCxnSpPr/>
            <p:nvPr/>
          </p:nvCxnSpPr>
          <p:spPr>
            <a:xfrm>
              <a:off x="4537363" y="521276"/>
              <a:ext cx="0" cy="82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FB5BA-4D27-CFD3-A3A9-7B15272D90AF}"/>
                </a:ext>
              </a:extLst>
            </p:cNvPr>
            <p:cNvCxnSpPr/>
            <p:nvPr/>
          </p:nvCxnSpPr>
          <p:spPr>
            <a:xfrm>
              <a:off x="6042991" y="521276"/>
              <a:ext cx="0" cy="82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DFB0CC0-1E70-C320-96E7-4A60531785E4}"/>
                </a:ext>
              </a:extLst>
            </p:cNvPr>
            <p:cNvCxnSpPr/>
            <p:nvPr/>
          </p:nvCxnSpPr>
          <p:spPr>
            <a:xfrm>
              <a:off x="7512625" y="533398"/>
              <a:ext cx="0" cy="8208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7C9A97C-7C90-087A-95F3-A66725033C9C}"/>
              </a:ext>
            </a:extLst>
          </p:cNvPr>
          <p:cNvGrpSpPr/>
          <p:nvPr/>
        </p:nvGrpSpPr>
        <p:grpSpPr>
          <a:xfrm>
            <a:off x="1536312" y="1485900"/>
            <a:ext cx="1502876" cy="1298864"/>
            <a:chOff x="1536312" y="1485900"/>
            <a:chExt cx="1502876" cy="129886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6882474-DD46-69F8-41D0-739491F4BF7B}"/>
                </a:ext>
              </a:extLst>
            </p:cNvPr>
            <p:cNvGrpSpPr/>
            <p:nvPr/>
          </p:nvGrpSpPr>
          <p:grpSpPr>
            <a:xfrm>
              <a:off x="1536312" y="2088573"/>
              <a:ext cx="1502876" cy="696191"/>
              <a:chOff x="1546438" y="1662545"/>
              <a:chExt cx="1518878" cy="696191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2B91275-AEF7-2C01-6B08-F1211196697F}"/>
                  </a:ext>
                </a:extLst>
              </p:cNvPr>
              <p:cNvSpPr/>
              <p:nvPr/>
            </p:nvSpPr>
            <p:spPr>
              <a:xfrm>
                <a:off x="1546438" y="1662545"/>
                <a:ext cx="1518878" cy="696191"/>
              </a:xfrm>
              <a:prstGeom prst="roundRect">
                <a:avLst>
                  <a:gd name="adj" fmla="val 33085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A1EE918-E9B9-C605-B4BE-02752407E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567" y="1662545"/>
                <a:ext cx="696191" cy="69619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98DDF5F-0A75-A1F8-D01C-4B2BC4F5A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484" y="1662545"/>
                <a:ext cx="696191" cy="696191"/>
              </a:xfrm>
              <a:prstGeom prst="rect">
                <a:avLst/>
              </a:prstGeom>
            </p:spPr>
          </p:pic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969A5E3-3A4D-E2DC-6297-BC9FFCEFDAC7}"/>
                </a:ext>
              </a:extLst>
            </p:cNvPr>
            <p:cNvCxnSpPr/>
            <p:nvPr/>
          </p:nvCxnSpPr>
          <p:spPr>
            <a:xfrm>
              <a:off x="2314347" y="1485900"/>
              <a:ext cx="0" cy="5091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443B07-0205-6FA7-C08E-B5D36550ADEE}"/>
              </a:ext>
            </a:extLst>
          </p:cNvPr>
          <p:cNvGrpSpPr/>
          <p:nvPr/>
        </p:nvGrpSpPr>
        <p:grpSpPr>
          <a:xfrm>
            <a:off x="3112828" y="1477241"/>
            <a:ext cx="1548839" cy="1307522"/>
            <a:chOff x="3112828" y="1477241"/>
            <a:chExt cx="1548839" cy="130752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BCBD086-1535-850E-B979-246797FFE4CF}"/>
                </a:ext>
              </a:extLst>
            </p:cNvPr>
            <p:cNvGrpSpPr/>
            <p:nvPr/>
          </p:nvGrpSpPr>
          <p:grpSpPr>
            <a:xfrm>
              <a:off x="3112828" y="2088572"/>
              <a:ext cx="1548839" cy="696191"/>
              <a:chOff x="1546438" y="1662545"/>
              <a:chExt cx="1518878" cy="69619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EA9A89E-E448-5B5E-904A-4F1EDD0C4AEF}"/>
                  </a:ext>
                </a:extLst>
              </p:cNvPr>
              <p:cNvSpPr/>
              <p:nvPr/>
            </p:nvSpPr>
            <p:spPr>
              <a:xfrm>
                <a:off x="1546438" y="1662545"/>
                <a:ext cx="1518878" cy="696191"/>
              </a:xfrm>
              <a:prstGeom prst="roundRect">
                <a:avLst>
                  <a:gd name="adj" fmla="val 33085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A101A6A-CFF6-097F-58D8-6226FBFF0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567" y="1662545"/>
                <a:ext cx="696191" cy="69619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A396AE1-6FB8-36D1-7CF8-F7EA99433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484" y="1662545"/>
                <a:ext cx="696191" cy="696191"/>
              </a:xfrm>
              <a:prstGeom prst="rect">
                <a:avLst/>
              </a:prstGeom>
            </p:spPr>
          </p:pic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98F3271-CDA1-C77D-43FB-D740FA8E21D7}"/>
                </a:ext>
              </a:extLst>
            </p:cNvPr>
            <p:cNvCxnSpPr/>
            <p:nvPr/>
          </p:nvCxnSpPr>
          <p:spPr>
            <a:xfrm>
              <a:off x="3841340" y="1477241"/>
              <a:ext cx="0" cy="5091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712C0B-E4B9-D00E-92F7-3752BAD5E372}"/>
              </a:ext>
            </a:extLst>
          </p:cNvPr>
          <p:cNvGrpSpPr/>
          <p:nvPr/>
        </p:nvGrpSpPr>
        <p:grpSpPr>
          <a:xfrm>
            <a:off x="4683507" y="1468582"/>
            <a:ext cx="1541045" cy="1316180"/>
            <a:chOff x="4683507" y="1468582"/>
            <a:chExt cx="1541045" cy="131618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FB7A69-DDC4-CD5F-2DED-2E473C46AB38}"/>
                </a:ext>
              </a:extLst>
            </p:cNvPr>
            <p:cNvGrpSpPr/>
            <p:nvPr/>
          </p:nvGrpSpPr>
          <p:grpSpPr>
            <a:xfrm>
              <a:off x="4683507" y="2088571"/>
              <a:ext cx="1541045" cy="696191"/>
              <a:chOff x="1546438" y="1662545"/>
              <a:chExt cx="1518878" cy="696191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292E4C75-C42C-1DF4-A9A4-49640237FDF2}"/>
                  </a:ext>
                </a:extLst>
              </p:cNvPr>
              <p:cNvSpPr/>
              <p:nvPr/>
            </p:nvSpPr>
            <p:spPr>
              <a:xfrm>
                <a:off x="1546438" y="1662545"/>
                <a:ext cx="1518878" cy="696191"/>
              </a:xfrm>
              <a:prstGeom prst="roundRect">
                <a:avLst>
                  <a:gd name="adj" fmla="val 33085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3B3EB6E-FA15-76E5-E25F-D41276FCF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567" y="1662545"/>
                <a:ext cx="696191" cy="69619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FF8ED6A-B493-953E-81C6-684C0A437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484" y="1662545"/>
                <a:ext cx="696191" cy="696191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740947F-011F-DA4D-DC34-A6617687BC5D}"/>
                </a:ext>
              </a:extLst>
            </p:cNvPr>
            <p:cNvCxnSpPr/>
            <p:nvPr/>
          </p:nvCxnSpPr>
          <p:spPr>
            <a:xfrm>
              <a:off x="5368333" y="1468582"/>
              <a:ext cx="0" cy="5091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FBCC3ED-D432-EDA3-2006-EDE598F3A2E4}"/>
              </a:ext>
            </a:extLst>
          </p:cNvPr>
          <p:cNvGrpSpPr/>
          <p:nvPr/>
        </p:nvGrpSpPr>
        <p:grpSpPr>
          <a:xfrm>
            <a:off x="6254187" y="1459923"/>
            <a:ext cx="1518878" cy="1324838"/>
            <a:chOff x="6254187" y="1459923"/>
            <a:chExt cx="1518878" cy="132483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A31F41F-1FDA-8636-1941-33915DBF7202}"/>
                </a:ext>
              </a:extLst>
            </p:cNvPr>
            <p:cNvGrpSpPr/>
            <p:nvPr/>
          </p:nvGrpSpPr>
          <p:grpSpPr>
            <a:xfrm>
              <a:off x="6254187" y="2088570"/>
              <a:ext cx="1518878" cy="696191"/>
              <a:chOff x="1546438" y="1662545"/>
              <a:chExt cx="1518878" cy="696191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D72D894-DBCB-3500-AE72-CA7B9A06B672}"/>
                  </a:ext>
                </a:extLst>
              </p:cNvPr>
              <p:cNvSpPr/>
              <p:nvPr/>
            </p:nvSpPr>
            <p:spPr>
              <a:xfrm>
                <a:off x="1546438" y="1662545"/>
                <a:ext cx="1518878" cy="696191"/>
              </a:xfrm>
              <a:prstGeom prst="roundRect">
                <a:avLst>
                  <a:gd name="adj" fmla="val 33085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4BC41B0-1761-6277-9237-8E6845275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567" y="1662545"/>
                <a:ext cx="696191" cy="69619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689E188-1CC1-6E97-167A-869B4CC93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484" y="1662545"/>
                <a:ext cx="696191" cy="696191"/>
              </a:xfrm>
              <a:prstGeom prst="rect">
                <a:avLst/>
              </a:prstGeom>
            </p:spPr>
          </p:pic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0DE92B4-9CD0-9DFC-F493-C23074C199E3}"/>
                </a:ext>
              </a:extLst>
            </p:cNvPr>
            <p:cNvCxnSpPr/>
            <p:nvPr/>
          </p:nvCxnSpPr>
          <p:spPr>
            <a:xfrm>
              <a:off x="6895326" y="1459923"/>
              <a:ext cx="0" cy="5091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F8C5E97-B87B-93CB-E6D6-D2FF259ADD5F}"/>
              </a:ext>
            </a:extLst>
          </p:cNvPr>
          <p:cNvGrpSpPr/>
          <p:nvPr/>
        </p:nvGrpSpPr>
        <p:grpSpPr>
          <a:xfrm>
            <a:off x="7824866" y="1451264"/>
            <a:ext cx="1518878" cy="1333496"/>
            <a:chOff x="7824866" y="1451264"/>
            <a:chExt cx="1518878" cy="133349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CDCB390-E079-0861-B74E-8C379A1D4C32}"/>
                </a:ext>
              </a:extLst>
            </p:cNvPr>
            <p:cNvGrpSpPr/>
            <p:nvPr/>
          </p:nvGrpSpPr>
          <p:grpSpPr>
            <a:xfrm>
              <a:off x="7824866" y="2088569"/>
              <a:ext cx="1518878" cy="696191"/>
              <a:chOff x="1546438" y="1662545"/>
              <a:chExt cx="1518878" cy="696191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CCAC56A-D8A2-FD62-9680-C3E36D903554}"/>
                  </a:ext>
                </a:extLst>
              </p:cNvPr>
              <p:cNvSpPr/>
              <p:nvPr/>
            </p:nvSpPr>
            <p:spPr>
              <a:xfrm>
                <a:off x="1546438" y="1662545"/>
                <a:ext cx="1518878" cy="696191"/>
              </a:xfrm>
              <a:prstGeom prst="roundRect">
                <a:avLst>
                  <a:gd name="adj" fmla="val 33085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22CA9BD-DB9F-C541-1A39-45679DEBB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6567" y="1662545"/>
                <a:ext cx="696191" cy="69619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7D5BE42-D8A5-2EE0-BFFA-CAD8F328C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5484" y="1662545"/>
                <a:ext cx="696191" cy="696191"/>
              </a:xfrm>
              <a:prstGeom prst="rect">
                <a:avLst/>
              </a:prstGeom>
            </p:spPr>
          </p:pic>
        </p:grp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7CACD18-018A-17F9-8511-A1FC8013DD85}"/>
                </a:ext>
              </a:extLst>
            </p:cNvPr>
            <p:cNvCxnSpPr/>
            <p:nvPr/>
          </p:nvCxnSpPr>
          <p:spPr>
            <a:xfrm>
              <a:off x="8422319" y="1451264"/>
              <a:ext cx="0" cy="5091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F41C3903-1C1B-DC0C-BF05-06D8003CE981}"/>
              </a:ext>
            </a:extLst>
          </p:cNvPr>
          <p:cNvSpPr/>
          <p:nvPr/>
        </p:nvSpPr>
        <p:spPr>
          <a:xfrm>
            <a:off x="3971859" y="3068239"/>
            <a:ext cx="3943136" cy="1721427"/>
          </a:xfrm>
          <a:custGeom>
            <a:avLst/>
            <a:gdLst>
              <a:gd name="connsiteX0" fmla="*/ 0 w 3943136"/>
              <a:gd name="connsiteY0" fmla="*/ 286910 h 1721427"/>
              <a:gd name="connsiteX1" fmla="*/ 286910 w 3943136"/>
              <a:gd name="connsiteY1" fmla="*/ 0 h 1721427"/>
              <a:gd name="connsiteX2" fmla="*/ 657189 w 3943136"/>
              <a:gd name="connsiteY2" fmla="*/ 0 h 1721427"/>
              <a:gd name="connsiteX3" fmla="*/ 657189 w 3943136"/>
              <a:gd name="connsiteY3" fmla="*/ 0 h 1721427"/>
              <a:gd name="connsiteX4" fmla="*/ 1169797 w 3943136"/>
              <a:gd name="connsiteY4" fmla="*/ 0 h 1721427"/>
              <a:gd name="connsiteX5" fmla="*/ 1642973 w 3943136"/>
              <a:gd name="connsiteY5" fmla="*/ 0 h 1721427"/>
              <a:gd name="connsiteX6" fmla="*/ 2253660 w 3943136"/>
              <a:gd name="connsiteY6" fmla="*/ 0 h 1721427"/>
              <a:gd name="connsiteX7" fmla="*/ 2965009 w 3943136"/>
              <a:gd name="connsiteY7" fmla="*/ 0 h 1721427"/>
              <a:gd name="connsiteX8" fmla="*/ 3656226 w 3943136"/>
              <a:gd name="connsiteY8" fmla="*/ 0 h 1721427"/>
              <a:gd name="connsiteX9" fmla="*/ 3943136 w 3943136"/>
              <a:gd name="connsiteY9" fmla="*/ 286910 h 1721427"/>
              <a:gd name="connsiteX10" fmla="*/ 3943136 w 3943136"/>
              <a:gd name="connsiteY10" fmla="*/ 631193 h 1721427"/>
              <a:gd name="connsiteX11" fmla="*/ 3943136 w 3943136"/>
              <a:gd name="connsiteY11" fmla="*/ 1004166 h 1721427"/>
              <a:gd name="connsiteX12" fmla="*/ 3943136 w 3943136"/>
              <a:gd name="connsiteY12" fmla="*/ 1004166 h 1721427"/>
              <a:gd name="connsiteX13" fmla="*/ 3943136 w 3943136"/>
              <a:gd name="connsiteY13" fmla="*/ 1434523 h 1721427"/>
              <a:gd name="connsiteX14" fmla="*/ 3943136 w 3943136"/>
              <a:gd name="connsiteY14" fmla="*/ 1434517 h 1721427"/>
              <a:gd name="connsiteX15" fmla="*/ 3656226 w 3943136"/>
              <a:gd name="connsiteY15" fmla="*/ 1721427 h 1721427"/>
              <a:gd name="connsiteX16" fmla="*/ 3005274 w 3943136"/>
              <a:gd name="connsiteY16" fmla="*/ 1721427 h 1721427"/>
              <a:gd name="connsiteX17" fmla="*/ 2374455 w 3943136"/>
              <a:gd name="connsiteY17" fmla="*/ 1721427 h 1721427"/>
              <a:gd name="connsiteX18" fmla="*/ 1642973 w 3943136"/>
              <a:gd name="connsiteY18" fmla="*/ 1721427 h 1721427"/>
              <a:gd name="connsiteX19" fmla="*/ 1169797 w 3943136"/>
              <a:gd name="connsiteY19" fmla="*/ 1721427 h 1721427"/>
              <a:gd name="connsiteX20" fmla="*/ 657189 w 3943136"/>
              <a:gd name="connsiteY20" fmla="*/ 1721427 h 1721427"/>
              <a:gd name="connsiteX21" fmla="*/ 657189 w 3943136"/>
              <a:gd name="connsiteY21" fmla="*/ 1721427 h 1721427"/>
              <a:gd name="connsiteX22" fmla="*/ 286910 w 3943136"/>
              <a:gd name="connsiteY22" fmla="*/ 1721427 h 1721427"/>
              <a:gd name="connsiteX23" fmla="*/ 0 w 3943136"/>
              <a:gd name="connsiteY23" fmla="*/ 1434517 h 1721427"/>
              <a:gd name="connsiteX24" fmla="*/ 0 w 3943136"/>
              <a:gd name="connsiteY24" fmla="*/ 1434523 h 1721427"/>
              <a:gd name="connsiteX25" fmla="*/ -512450 w 3943136"/>
              <a:gd name="connsiteY25" fmla="*/ 1607813 h 1721427"/>
              <a:gd name="connsiteX26" fmla="*/ -256225 w 3943136"/>
              <a:gd name="connsiteY26" fmla="*/ 1305990 h 1721427"/>
              <a:gd name="connsiteX27" fmla="*/ 0 w 3943136"/>
              <a:gd name="connsiteY27" fmla="*/ 1004166 h 1721427"/>
              <a:gd name="connsiteX28" fmla="*/ 0 w 3943136"/>
              <a:gd name="connsiteY28" fmla="*/ 667056 h 1721427"/>
              <a:gd name="connsiteX29" fmla="*/ 0 w 3943136"/>
              <a:gd name="connsiteY29" fmla="*/ 286910 h 172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43136" h="1721427" fill="none" extrusionOk="0">
                <a:moveTo>
                  <a:pt x="0" y="286910"/>
                </a:moveTo>
                <a:cubicBezTo>
                  <a:pt x="8022" y="114713"/>
                  <a:pt x="121862" y="-4363"/>
                  <a:pt x="286910" y="0"/>
                </a:cubicBezTo>
                <a:cubicBezTo>
                  <a:pt x="421234" y="8237"/>
                  <a:pt x="487494" y="4175"/>
                  <a:pt x="657189" y="0"/>
                </a:cubicBezTo>
                <a:lnTo>
                  <a:pt x="657189" y="0"/>
                </a:lnTo>
                <a:cubicBezTo>
                  <a:pt x="792877" y="-18047"/>
                  <a:pt x="959290" y="12850"/>
                  <a:pt x="1169797" y="0"/>
                </a:cubicBezTo>
                <a:cubicBezTo>
                  <a:pt x="1380304" y="-12850"/>
                  <a:pt x="1448115" y="-405"/>
                  <a:pt x="1642973" y="0"/>
                </a:cubicBezTo>
                <a:cubicBezTo>
                  <a:pt x="1874543" y="1927"/>
                  <a:pt x="2118852" y="26099"/>
                  <a:pt x="2253660" y="0"/>
                </a:cubicBezTo>
                <a:cubicBezTo>
                  <a:pt x="2388468" y="-26099"/>
                  <a:pt x="2672080" y="-23491"/>
                  <a:pt x="2965009" y="0"/>
                </a:cubicBezTo>
                <a:cubicBezTo>
                  <a:pt x="3257938" y="23491"/>
                  <a:pt x="3341925" y="16284"/>
                  <a:pt x="3656226" y="0"/>
                </a:cubicBezTo>
                <a:cubicBezTo>
                  <a:pt x="3823700" y="-18259"/>
                  <a:pt x="3951459" y="115535"/>
                  <a:pt x="3943136" y="286910"/>
                </a:cubicBezTo>
                <a:cubicBezTo>
                  <a:pt x="3947345" y="362638"/>
                  <a:pt x="3936200" y="548987"/>
                  <a:pt x="3943136" y="631193"/>
                </a:cubicBezTo>
                <a:cubicBezTo>
                  <a:pt x="3950072" y="713399"/>
                  <a:pt x="3937019" y="854940"/>
                  <a:pt x="3943136" y="1004166"/>
                </a:cubicBezTo>
                <a:lnTo>
                  <a:pt x="3943136" y="1004166"/>
                </a:lnTo>
                <a:cubicBezTo>
                  <a:pt x="3940822" y="1203998"/>
                  <a:pt x="3953946" y="1268785"/>
                  <a:pt x="3943136" y="1434523"/>
                </a:cubicBezTo>
                <a:lnTo>
                  <a:pt x="3943136" y="1434517"/>
                </a:lnTo>
                <a:cubicBezTo>
                  <a:pt x="3948500" y="1593699"/>
                  <a:pt x="3814480" y="1731685"/>
                  <a:pt x="3656226" y="1721427"/>
                </a:cubicBezTo>
                <a:cubicBezTo>
                  <a:pt x="3475995" y="1739838"/>
                  <a:pt x="3314687" y="1730931"/>
                  <a:pt x="3005274" y="1721427"/>
                </a:cubicBezTo>
                <a:cubicBezTo>
                  <a:pt x="2695861" y="1711923"/>
                  <a:pt x="2550409" y="1718160"/>
                  <a:pt x="2374455" y="1721427"/>
                </a:cubicBezTo>
                <a:cubicBezTo>
                  <a:pt x="2198501" y="1724694"/>
                  <a:pt x="1877905" y="1704778"/>
                  <a:pt x="1642973" y="1721427"/>
                </a:cubicBezTo>
                <a:cubicBezTo>
                  <a:pt x="1540864" y="1709872"/>
                  <a:pt x="1332465" y="1701318"/>
                  <a:pt x="1169797" y="1721427"/>
                </a:cubicBezTo>
                <a:cubicBezTo>
                  <a:pt x="1007129" y="1741536"/>
                  <a:pt x="884087" y="1733710"/>
                  <a:pt x="657189" y="1721427"/>
                </a:cubicBezTo>
                <a:lnTo>
                  <a:pt x="657189" y="1721427"/>
                </a:lnTo>
                <a:cubicBezTo>
                  <a:pt x="496111" y="1735392"/>
                  <a:pt x="419938" y="1722232"/>
                  <a:pt x="286910" y="1721427"/>
                </a:cubicBezTo>
                <a:cubicBezTo>
                  <a:pt x="146352" y="1746386"/>
                  <a:pt x="-30508" y="1597939"/>
                  <a:pt x="0" y="1434517"/>
                </a:cubicBezTo>
                <a:lnTo>
                  <a:pt x="0" y="1434523"/>
                </a:lnTo>
                <a:cubicBezTo>
                  <a:pt x="-246932" y="1514033"/>
                  <a:pt x="-291934" y="1522638"/>
                  <a:pt x="-512450" y="1607813"/>
                </a:cubicBezTo>
                <a:cubicBezTo>
                  <a:pt x="-454512" y="1552277"/>
                  <a:pt x="-341310" y="1411470"/>
                  <a:pt x="-256225" y="1305990"/>
                </a:cubicBezTo>
                <a:cubicBezTo>
                  <a:pt x="-171140" y="1200510"/>
                  <a:pt x="-94245" y="1094937"/>
                  <a:pt x="0" y="1004166"/>
                </a:cubicBezTo>
                <a:cubicBezTo>
                  <a:pt x="12827" y="867512"/>
                  <a:pt x="-14632" y="779575"/>
                  <a:pt x="0" y="667056"/>
                </a:cubicBezTo>
                <a:cubicBezTo>
                  <a:pt x="14632" y="554537"/>
                  <a:pt x="5066" y="422260"/>
                  <a:pt x="0" y="286910"/>
                </a:cubicBezTo>
                <a:close/>
              </a:path>
              <a:path w="3943136" h="1721427" stroke="0" extrusionOk="0">
                <a:moveTo>
                  <a:pt x="0" y="286910"/>
                </a:moveTo>
                <a:cubicBezTo>
                  <a:pt x="38232" y="134003"/>
                  <a:pt x="102911" y="24596"/>
                  <a:pt x="286910" y="0"/>
                </a:cubicBezTo>
                <a:cubicBezTo>
                  <a:pt x="402839" y="4284"/>
                  <a:pt x="551213" y="13975"/>
                  <a:pt x="657189" y="0"/>
                </a:cubicBezTo>
                <a:lnTo>
                  <a:pt x="657189" y="0"/>
                </a:lnTo>
                <a:cubicBezTo>
                  <a:pt x="765328" y="-17433"/>
                  <a:pt x="893249" y="-11052"/>
                  <a:pt x="1120507" y="0"/>
                </a:cubicBezTo>
                <a:cubicBezTo>
                  <a:pt x="1347765" y="11052"/>
                  <a:pt x="1400197" y="14072"/>
                  <a:pt x="1642973" y="0"/>
                </a:cubicBezTo>
                <a:cubicBezTo>
                  <a:pt x="1906423" y="30960"/>
                  <a:pt x="2075645" y="30418"/>
                  <a:pt x="2334190" y="0"/>
                </a:cubicBezTo>
                <a:cubicBezTo>
                  <a:pt x="2592735" y="-30418"/>
                  <a:pt x="2817966" y="-15528"/>
                  <a:pt x="3025407" y="0"/>
                </a:cubicBezTo>
                <a:cubicBezTo>
                  <a:pt x="3232848" y="15528"/>
                  <a:pt x="3417120" y="19693"/>
                  <a:pt x="3656226" y="0"/>
                </a:cubicBezTo>
                <a:cubicBezTo>
                  <a:pt x="3808988" y="26245"/>
                  <a:pt x="3947546" y="142869"/>
                  <a:pt x="3943136" y="286910"/>
                </a:cubicBezTo>
                <a:cubicBezTo>
                  <a:pt x="3947347" y="437759"/>
                  <a:pt x="3947431" y="511559"/>
                  <a:pt x="3943136" y="638365"/>
                </a:cubicBezTo>
                <a:cubicBezTo>
                  <a:pt x="3938841" y="765172"/>
                  <a:pt x="3937304" y="834877"/>
                  <a:pt x="3943136" y="1004166"/>
                </a:cubicBezTo>
                <a:lnTo>
                  <a:pt x="3943136" y="1004166"/>
                </a:lnTo>
                <a:cubicBezTo>
                  <a:pt x="3931663" y="1113143"/>
                  <a:pt x="3932081" y="1345630"/>
                  <a:pt x="3943136" y="1434523"/>
                </a:cubicBezTo>
                <a:lnTo>
                  <a:pt x="3943136" y="1434517"/>
                </a:lnTo>
                <a:cubicBezTo>
                  <a:pt x="3934305" y="1606605"/>
                  <a:pt x="3845601" y="1722543"/>
                  <a:pt x="3656226" y="1721427"/>
                </a:cubicBezTo>
                <a:cubicBezTo>
                  <a:pt x="3432028" y="1714297"/>
                  <a:pt x="3232540" y="1691334"/>
                  <a:pt x="2985142" y="1721427"/>
                </a:cubicBezTo>
                <a:cubicBezTo>
                  <a:pt x="2737744" y="1751520"/>
                  <a:pt x="2550519" y="1734410"/>
                  <a:pt x="2374455" y="1721427"/>
                </a:cubicBezTo>
                <a:cubicBezTo>
                  <a:pt x="2198391" y="1708444"/>
                  <a:pt x="1949097" y="1745754"/>
                  <a:pt x="1642973" y="1721427"/>
                </a:cubicBezTo>
                <a:cubicBezTo>
                  <a:pt x="1418284" y="1723149"/>
                  <a:pt x="1284364" y="1719715"/>
                  <a:pt x="1159939" y="1721427"/>
                </a:cubicBezTo>
                <a:cubicBezTo>
                  <a:pt x="1035514" y="1723139"/>
                  <a:pt x="892753" y="1723763"/>
                  <a:pt x="657189" y="1721427"/>
                </a:cubicBezTo>
                <a:lnTo>
                  <a:pt x="657189" y="1721427"/>
                </a:lnTo>
                <a:cubicBezTo>
                  <a:pt x="496970" y="1709983"/>
                  <a:pt x="424018" y="1724392"/>
                  <a:pt x="286910" y="1721427"/>
                </a:cubicBezTo>
                <a:cubicBezTo>
                  <a:pt x="115986" y="1724143"/>
                  <a:pt x="8956" y="1591602"/>
                  <a:pt x="0" y="1434517"/>
                </a:cubicBezTo>
                <a:lnTo>
                  <a:pt x="0" y="1434523"/>
                </a:lnTo>
                <a:cubicBezTo>
                  <a:pt x="-177668" y="1469541"/>
                  <a:pt x="-388498" y="1561915"/>
                  <a:pt x="-512450" y="1607813"/>
                </a:cubicBezTo>
                <a:cubicBezTo>
                  <a:pt x="-386751" y="1486598"/>
                  <a:pt x="-345430" y="1427509"/>
                  <a:pt x="-251101" y="1299953"/>
                </a:cubicBezTo>
                <a:cubicBezTo>
                  <a:pt x="-156772" y="1172397"/>
                  <a:pt x="-102957" y="1143559"/>
                  <a:pt x="0" y="1004166"/>
                </a:cubicBezTo>
                <a:cubicBezTo>
                  <a:pt x="14418" y="863383"/>
                  <a:pt x="-351" y="777604"/>
                  <a:pt x="0" y="659883"/>
                </a:cubicBezTo>
                <a:cubicBezTo>
                  <a:pt x="351" y="542162"/>
                  <a:pt x="-2588" y="436105"/>
                  <a:pt x="0" y="28691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04007757">
                  <a:prstGeom prst="wedgeRoundRectCallout">
                    <a:avLst>
                      <a:gd name="adj1" fmla="val -62996"/>
                      <a:gd name="adj2" fmla="val 4340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Chúng</a:t>
            </a:r>
            <a:r>
              <a:rPr lang="en-US" sz="2800" dirty="0">
                <a:solidFill>
                  <a:sysClr val="windowText" lastClr="000000"/>
                </a:solidFill>
              </a:rPr>
              <a:t> ta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đến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đây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dừng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được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chưa</a:t>
            </a:r>
            <a:r>
              <a:rPr lang="en-US" sz="2800" dirty="0">
                <a:solidFill>
                  <a:sysClr val="windowText" lastClr="000000"/>
                </a:solidFill>
              </a:rPr>
              <a:t>?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6A6BAD9-4A96-EB4C-E297-4C4333439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1" y="2857831"/>
            <a:ext cx="2865555" cy="35900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0A30A-56FD-C399-DFD5-3B476207FE3D}"/>
              </a:ext>
            </a:extLst>
          </p:cNvPr>
          <p:cNvGrpSpPr/>
          <p:nvPr/>
        </p:nvGrpSpPr>
        <p:grpSpPr>
          <a:xfrm>
            <a:off x="7625360" y="580094"/>
            <a:ext cx="1336389" cy="675614"/>
            <a:chOff x="7625360" y="580094"/>
            <a:chExt cx="1336389" cy="67561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7B96EB4-DA60-07AB-3CDA-52C6E635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360" y="583480"/>
              <a:ext cx="672228" cy="6722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AC9BE6-F60A-2AC7-25C3-97794A760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521" y="580094"/>
              <a:ext cx="672228" cy="67222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D844917-A25D-ACE8-E9C5-100F2AD9E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18" y="580094"/>
            <a:ext cx="672228" cy="6722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545E80-9605-125C-A119-0D323559FCBE}"/>
              </a:ext>
            </a:extLst>
          </p:cNvPr>
          <p:cNvSpPr/>
          <p:nvPr/>
        </p:nvSpPr>
        <p:spPr>
          <a:xfrm>
            <a:off x="8289521" y="3156568"/>
            <a:ext cx="3479125" cy="1454724"/>
          </a:xfrm>
          <a:custGeom>
            <a:avLst/>
            <a:gdLst>
              <a:gd name="connsiteX0" fmla="*/ 0 w 3479125"/>
              <a:gd name="connsiteY0" fmla="*/ 727362 h 1454724"/>
              <a:gd name="connsiteX1" fmla="*/ 727362 w 3479125"/>
              <a:gd name="connsiteY1" fmla="*/ 0 h 1454724"/>
              <a:gd name="connsiteX2" fmla="*/ 1341430 w 3479125"/>
              <a:gd name="connsiteY2" fmla="*/ 0 h 1454724"/>
              <a:gd name="connsiteX3" fmla="*/ 2016231 w 3479125"/>
              <a:gd name="connsiteY3" fmla="*/ 0 h 1454724"/>
              <a:gd name="connsiteX4" fmla="*/ 2751763 w 3479125"/>
              <a:gd name="connsiteY4" fmla="*/ 0 h 1454724"/>
              <a:gd name="connsiteX5" fmla="*/ 3479125 w 3479125"/>
              <a:gd name="connsiteY5" fmla="*/ 727362 h 1454724"/>
              <a:gd name="connsiteX6" fmla="*/ 3479125 w 3479125"/>
              <a:gd name="connsiteY6" fmla="*/ 727362 h 1454724"/>
              <a:gd name="connsiteX7" fmla="*/ 2751763 w 3479125"/>
              <a:gd name="connsiteY7" fmla="*/ 1454724 h 1454724"/>
              <a:gd name="connsiteX8" fmla="*/ 2117451 w 3479125"/>
              <a:gd name="connsiteY8" fmla="*/ 1454724 h 1454724"/>
              <a:gd name="connsiteX9" fmla="*/ 1462894 w 3479125"/>
              <a:gd name="connsiteY9" fmla="*/ 1454724 h 1454724"/>
              <a:gd name="connsiteX10" fmla="*/ 727362 w 3479125"/>
              <a:gd name="connsiteY10" fmla="*/ 1454724 h 1454724"/>
              <a:gd name="connsiteX11" fmla="*/ 0 w 3479125"/>
              <a:gd name="connsiteY11" fmla="*/ 727362 h 145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125" h="1454724" fill="none" extrusionOk="0">
                <a:moveTo>
                  <a:pt x="0" y="727362"/>
                </a:moveTo>
                <a:cubicBezTo>
                  <a:pt x="30604" y="234733"/>
                  <a:pt x="330262" y="-45315"/>
                  <a:pt x="727362" y="0"/>
                </a:cubicBezTo>
                <a:cubicBezTo>
                  <a:pt x="878973" y="-29517"/>
                  <a:pt x="1081219" y="-6950"/>
                  <a:pt x="1341430" y="0"/>
                </a:cubicBezTo>
                <a:cubicBezTo>
                  <a:pt x="1601641" y="6950"/>
                  <a:pt x="1716102" y="-28547"/>
                  <a:pt x="2016231" y="0"/>
                </a:cubicBezTo>
                <a:cubicBezTo>
                  <a:pt x="2316360" y="28547"/>
                  <a:pt x="2501032" y="-28151"/>
                  <a:pt x="2751763" y="0"/>
                </a:cubicBezTo>
                <a:cubicBezTo>
                  <a:pt x="3095491" y="54958"/>
                  <a:pt x="3469118" y="342449"/>
                  <a:pt x="3479125" y="727362"/>
                </a:cubicBezTo>
                <a:lnTo>
                  <a:pt x="3479125" y="727362"/>
                </a:lnTo>
                <a:cubicBezTo>
                  <a:pt x="3392744" y="1157461"/>
                  <a:pt x="3165061" y="1464071"/>
                  <a:pt x="2751763" y="1454724"/>
                </a:cubicBezTo>
                <a:cubicBezTo>
                  <a:pt x="2482485" y="1482980"/>
                  <a:pt x="2299209" y="1481190"/>
                  <a:pt x="2117451" y="1454724"/>
                </a:cubicBezTo>
                <a:cubicBezTo>
                  <a:pt x="1935693" y="1428258"/>
                  <a:pt x="1748233" y="1486255"/>
                  <a:pt x="1462894" y="1454724"/>
                </a:cubicBezTo>
                <a:cubicBezTo>
                  <a:pt x="1177555" y="1423193"/>
                  <a:pt x="894804" y="1467019"/>
                  <a:pt x="727362" y="1454724"/>
                </a:cubicBezTo>
                <a:cubicBezTo>
                  <a:pt x="288612" y="1363013"/>
                  <a:pt x="6603" y="1033783"/>
                  <a:pt x="0" y="727362"/>
                </a:cubicBezTo>
                <a:close/>
              </a:path>
              <a:path w="3479125" h="1454724" stroke="0" extrusionOk="0">
                <a:moveTo>
                  <a:pt x="0" y="727362"/>
                </a:moveTo>
                <a:cubicBezTo>
                  <a:pt x="-36187" y="367833"/>
                  <a:pt x="337479" y="-14363"/>
                  <a:pt x="727362" y="0"/>
                </a:cubicBezTo>
                <a:cubicBezTo>
                  <a:pt x="887631" y="15104"/>
                  <a:pt x="1206087" y="18221"/>
                  <a:pt x="1402162" y="0"/>
                </a:cubicBezTo>
                <a:cubicBezTo>
                  <a:pt x="1598237" y="-18221"/>
                  <a:pt x="1755336" y="7250"/>
                  <a:pt x="2076963" y="0"/>
                </a:cubicBezTo>
                <a:cubicBezTo>
                  <a:pt x="2398590" y="-7250"/>
                  <a:pt x="2527035" y="707"/>
                  <a:pt x="2751763" y="0"/>
                </a:cubicBezTo>
                <a:cubicBezTo>
                  <a:pt x="3169802" y="56242"/>
                  <a:pt x="3490700" y="328676"/>
                  <a:pt x="3479125" y="727362"/>
                </a:cubicBezTo>
                <a:lnTo>
                  <a:pt x="3479125" y="727362"/>
                </a:lnTo>
                <a:cubicBezTo>
                  <a:pt x="3519262" y="1137358"/>
                  <a:pt x="3178044" y="1452942"/>
                  <a:pt x="2751763" y="1454724"/>
                </a:cubicBezTo>
                <a:cubicBezTo>
                  <a:pt x="2486386" y="1474189"/>
                  <a:pt x="2317554" y="1447750"/>
                  <a:pt x="2036475" y="1454724"/>
                </a:cubicBezTo>
                <a:cubicBezTo>
                  <a:pt x="1755396" y="1461698"/>
                  <a:pt x="1564310" y="1441959"/>
                  <a:pt x="1341430" y="1454724"/>
                </a:cubicBezTo>
                <a:cubicBezTo>
                  <a:pt x="1118550" y="1467489"/>
                  <a:pt x="887466" y="1469839"/>
                  <a:pt x="727362" y="1454724"/>
                </a:cubicBezTo>
                <a:cubicBezTo>
                  <a:pt x="375575" y="1420040"/>
                  <a:pt x="9686" y="1201546"/>
                  <a:pt x="0" y="72736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589686001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Chúng</a:t>
            </a:r>
            <a:r>
              <a:rPr lang="en-US" sz="2800" dirty="0">
                <a:solidFill>
                  <a:sysClr val="windowText" lastClr="000000"/>
                </a:solidFill>
              </a:rPr>
              <a:t> ta </a:t>
            </a:r>
            <a:r>
              <a:rPr lang="en-US" sz="2800" dirty="0" err="1">
                <a:solidFill>
                  <a:sysClr val="windowText" lastClr="000000"/>
                </a:solidFill>
              </a:rPr>
              <a:t>còn</a:t>
            </a:r>
            <a:r>
              <a:rPr lang="en-US" sz="2800" dirty="0">
                <a:solidFill>
                  <a:sysClr val="windowText" lastClr="000000"/>
                </a:solidFill>
              </a:rPr>
              <a:t> 3 </a:t>
            </a:r>
            <a:r>
              <a:rPr lang="en-US" sz="2800" dirty="0" err="1">
                <a:solidFill>
                  <a:sysClr val="windowText" lastClr="000000"/>
                </a:solidFill>
              </a:rPr>
              <a:t>viên</a:t>
            </a:r>
            <a:r>
              <a:rPr lang="en-US" sz="2800" dirty="0">
                <a:solidFill>
                  <a:sysClr val="windowText" lastClr="000000"/>
                </a:solidFill>
              </a:rPr>
              <a:t> bi </a:t>
            </a:r>
            <a:r>
              <a:rPr lang="en-US" sz="2800" dirty="0" err="1">
                <a:solidFill>
                  <a:sysClr val="windowText" lastClr="000000"/>
                </a:solidFill>
              </a:rPr>
              <a:t>vẫn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thể</a:t>
            </a:r>
            <a:r>
              <a:rPr lang="en-US" sz="2800" dirty="0">
                <a:solidFill>
                  <a:sysClr val="windowText" lastClr="000000"/>
                </a:solidFill>
              </a:rPr>
              <a:t>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tiếp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cho</a:t>
            </a:r>
            <a:r>
              <a:rPr lang="en-US" sz="2800" dirty="0">
                <a:solidFill>
                  <a:sysClr val="windowText" lastClr="000000"/>
                </a:solidFill>
              </a:rPr>
              <a:t> 1 </a:t>
            </a:r>
            <a:r>
              <a:rPr lang="en-US" sz="2800" dirty="0" err="1">
                <a:solidFill>
                  <a:sysClr val="windowText" lastClr="000000"/>
                </a:solidFill>
              </a:rPr>
              <a:t>bạn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nữa</a:t>
            </a:r>
            <a:r>
              <a:rPr lang="en-US" sz="28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250700E6-E1E2-DC7F-CA2E-B18CF225C518}"/>
              </a:ext>
            </a:extLst>
          </p:cNvPr>
          <p:cNvSpPr/>
          <p:nvPr/>
        </p:nvSpPr>
        <p:spPr>
          <a:xfrm>
            <a:off x="4804771" y="3334939"/>
            <a:ext cx="5286285" cy="1561570"/>
          </a:xfrm>
          <a:custGeom>
            <a:avLst/>
            <a:gdLst>
              <a:gd name="connsiteX0" fmla="*/ 0 w 5286285"/>
              <a:gd name="connsiteY0" fmla="*/ 260267 h 1561570"/>
              <a:gd name="connsiteX1" fmla="*/ 260267 w 5286285"/>
              <a:gd name="connsiteY1" fmla="*/ 0 h 1561570"/>
              <a:gd name="connsiteX2" fmla="*/ 881048 w 5286285"/>
              <a:gd name="connsiteY2" fmla="*/ 0 h 1561570"/>
              <a:gd name="connsiteX3" fmla="*/ 881048 w 5286285"/>
              <a:gd name="connsiteY3" fmla="*/ 0 h 1561570"/>
              <a:gd name="connsiteX4" fmla="*/ 1528618 w 5286285"/>
              <a:gd name="connsiteY4" fmla="*/ 0 h 1561570"/>
              <a:gd name="connsiteX5" fmla="*/ 2202619 w 5286285"/>
              <a:gd name="connsiteY5" fmla="*/ 0 h 1561570"/>
              <a:gd name="connsiteX6" fmla="*/ 2710831 w 5286285"/>
              <a:gd name="connsiteY6" fmla="*/ 0 h 1561570"/>
              <a:gd name="connsiteX7" fmla="*/ 3190809 w 5286285"/>
              <a:gd name="connsiteY7" fmla="*/ 0 h 1561570"/>
              <a:gd name="connsiteX8" fmla="*/ 3699020 w 5286285"/>
              <a:gd name="connsiteY8" fmla="*/ 0 h 1561570"/>
              <a:gd name="connsiteX9" fmla="*/ 4207232 w 5286285"/>
              <a:gd name="connsiteY9" fmla="*/ 0 h 1561570"/>
              <a:gd name="connsiteX10" fmla="*/ 5026018 w 5286285"/>
              <a:gd name="connsiteY10" fmla="*/ 0 h 1561570"/>
              <a:gd name="connsiteX11" fmla="*/ 5286285 w 5286285"/>
              <a:gd name="connsiteY11" fmla="*/ 260267 h 1561570"/>
              <a:gd name="connsiteX12" fmla="*/ 5286285 w 5286285"/>
              <a:gd name="connsiteY12" fmla="*/ 910916 h 1561570"/>
              <a:gd name="connsiteX13" fmla="*/ 5286285 w 5286285"/>
              <a:gd name="connsiteY13" fmla="*/ 910916 h 1561570"/>
              <a:gd name="connsiteX14" fmla="*/ 5286285 w 5286285"/>
              <a:gd name="connsiteY14" fmla="*/ 1301308 h 1561570"/>
              <a:gd name="connsiteX15" fmla="*/ 5286285 w 5286285"/>
              <a:gd name="connsiteY15" fmla="*/ 1301303 h 1561570"/>
              <a:gd name="connsiteX16" fmla="*/ 5026018 w 5286285"/>
              <a:gd name="connsiteY16" fmla="*/ 1561570 h 1561570"/>
              <a:gd name="connsiteX17" fmla="*/ 4404870 w 5286285"/>
              <a:gd name="connsiteY17" fmla="*/ 1561570 h 1561570"/>
              <a:gd name="connsiteX18" fmla="*/ 3896658 w 5286285"/>
              <a:gd name="connsiteY18" fmla="*/ 1561570 h 1561570"/>
              <a:gd name="connsiteX19" fmla="*/ 3416681 w 5286285"/>
              <a:gd name="connsiteY19" fmla="*/ 1561570 h 1561570"/>
              <a:gd name="connsiteX20" fmla="*/ 2908469 w 5286285"/>
              <a:gd name="connsiteY20" fmla="*/ 1561570 h 1561570"/>
              <a:gd name="connsiteX21" fmla="*/ 2202619 w 5286285"/>
              <a:gd name="connsiteY21" fmla="*/ 1561570 h 1561570"/>
              <a:gd name="connsiteX22" fmla="*/ 1541834 w 5286285"/>
              <a:gd name="connsiteY22" fmla="*/ 1561570 h 1561570"/>
              <a:gd name="connsiteX23" fmla="*/ 881048 w 5286285"/>
              <a:gd name="connsiteY23" fmla="*/ 1561570 h 1561570"/>
              <a:gd name="connsiteX24" fmla="*/ 881048 w 5286285"/>
              <a:gd name="connsiteY24" fmla="*/ 1561570 h 1561570"/>
              <a:gd name="connsiteX25" fmla="*/ 260267 w 5286285"/>
              <a:gd name="connsiteY25" fmla="*/ 1561570 h 1561570"/>
              <a:gd name="connsiteX26" fmla="*/ 0 w 5286285"/>
              <a:gd name="connsiteY26" fmla="*/ 1301303 h 1561570"/>
              <a:gd name="connsiteX27" fmla="*/ 0 w 5286285"/>
              <a:gd name="connsiteY27" fmla="*/ 1301308 h 1561570"/>
              <a:gd name="connsiteX28" fmla="*/ -329763 w 5286285"/>
              <a:gd name="connsiteY28" fmla="*/ 1376763 h 1561570"/>
              <a:gd name="connsiteX29" fmla="*/ -687006 w 5286285"/>
              <a:gd name="connsiteY29" fmla="*/ 1458506 h 1561570"/>
              <a:gd name="connsiteX30" fmla="*/ -350373 w 5286285"/>
              <a:gd name="connsiteY30" fmla="*/ 1190187 h 1561570"/>
              <a:gd name="connsiteX31" fmla="*/ 0 w 5286285"/>
              <a:gd name="connsiteY31" fmla="*/ 910916 h 1561570"/>
              <a:gd name="connsiteX32" fmla="*/ 0 w 5286285"/>
              <a:gd name="connsiteY32" fmla="*/ 260267 h 156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86285" h="1561570" fill="none" extrusionOk="0">
                <a:moveTo>
                  <a:pt x="0" y="260267"/>
                </a:moveTo>
                <a:cubicBezTo>
                  <a:pt x="28463" y="103202"/>
                  <a:pt x="93828" y="7863"/>
                  <a:pt x="260267" y="0"/>
                </a:cubicBezTo>
                <a:cubicBezTo>
                  <a:pt x="563990" y="22908"/>
                  <a:pt x="706536" y="6397"/>
                  <a:pt x="881048" y="0"/>
                </a:cubicBezTo>
                <a:lnTo>
                  <a:pt x="881048" y="0"/>
                </a:lnTo>
                <a:cubicBezTo>
                  <a:pt x="1060112" y="-2121"/>
                  <a:pt x="1375455" y="6149"/>
                  <a:pt x="1528618" y="0"/>
                </a:cubicBezTo>
                <a:cubicBezTo>
                  <a:pt x="1681781" y="-6149"/>
                  <a:pt x="2044245" y="-8620"/>
                  <a:pt x="2202619" y="0"/>
                </a:cubicBezTo>
                <a:cubicBezTo>
                  <a:pt x="2410149" y="-20601"/>
                  <a:pt x="2479330" y="-20634"/>
                  <a:pt x="2710831" y="0"/>
                </a:cubicBezTo>
                <a:cubicBezTo>
                  <a:pt x="2942332" y="20634"/>
                  <a:pt x="3015666" y="12792"/>
                  <a:pt x="3190809" y="0"/>
                </a:cubicBezTo>
                <a:cubicBezTo>
                  <a:pt x="3365952" y="-12792"/>
                  <a:pt x="3530402" y="-11796"/>
                  <a:pt x="3699020" y="0"/>
                </a:cubicBezTo>
                <a:cubicBezTo>
                  <a:pt x="3867638" y="11796"/>
                  <a:pt x="3996281" y="16842"/>
                  <a:pt x="4207232" y="0"/>
                </a:cubicBezTo>
                <a:cubicBezTo>
                  <a:pt x="4418183" y="-16842"/>
                  <a:pt x="4801569" y="-24235"/>
                  <a:pt x="5026018" y="0"/>
                </a:cubicBezTo>
                <a:cubicBezTo>
                  <a:pt x="5159773" y="3533"/>
                  <a:pt x="5298396" y="118165"/>
                  <a:pt x="5286285" y="260267"/>
                </a:cubicBezTo>
                <a:cubicBezTo>
                  <a:pt x="5285137" y="411231"/>
                  <a:pt x="5259612" y="676610"/>
                  <a:pt x="5286285" y="910916"/>
                </a:cubicBezTo>
                <a:lnTo>
                  <a:pt x="5286285" y="910916"/>
                </a:lnTo>
                <a:cubicBezTo>
                  <a:pt x="5294341" y="1105319"/>
                  <a:pt x="5285374" y="1108382"/>
                  <a:pt x="5286285" y="1301308"/>
                </a:cubicBezTo>
                <a:lnTo>
                  <a:pt x="5286285" y="1301303"/>
                </a:lnTo>
                <a:cubicBezTo>
                  <a:pt x="5302739" y="1442960"/>
                  <a:pt x="5188383" y="1576452"/>
                  <a:pt x="5026018" y="1561570"/>
                </a:cubicBezTo>
                <a:cubicBezTo>
                  <a:pt x="4787657" y="1572590"/>
                  <a:pt x="4601048" y="1584389"/>
                  <a:pt x="4404870" y="1561570"/>
                </a:cubicBezTo>
                <a:cubicBezTo>
                  <a:pt x="4208692" y="1538751"/>
                  <a:pt x="4099664" y="1545299"/>
                  <a:pt x="3896658" y="1561570"/>
                </a:cubicBezTo>
                <a:cubicBezTo>
                  <a:pt x="3693652" y="1577841"/>
                  <a:pt x="3633786" y="1548993"/>
                  <a:pt x="3416681" y="1561570"/>
                </a:cubicBezTo>
                <a:cubicBezTo>
                  <a:pt x="3199576" y="1574147"/>
                  <a:pt x="3144061" y="1584219"/>
                  <a:pt x="2908469" y="1561570"/>
                </a:cubicBezTo>
                <a:cubicBezTo>
                  <a:pt x="2672877" y="1538921"/>
                  <a:pt x="2539471" y="1560641"/>
                  <a:pt x="2202619" y="1561570"/>
                </a:cubicBezTo>
                <a:cubicBezTo>
                  <a:pt x="2058482" y="1576398"/>
                  <a:pt x="1692791" y="1556138"/>
                  <a:pt x="1541834" y="1561570"/>
                </a:cubicBezTo>
                <a:cubicBezTo>
                  <a:pt x="1390877" y="1567002"/>
                  <a:pt x="1064147" y="1541507"/>
                  <a:pt x="881048" y="1561570"/>
                </a:cubicBezTo>
                <a:lnTo>
                  <a:pt x="881048" y="1561570"/>
                </a:lnTo>
                <a:cubicBezTo>
                  <a:pt x="649618" y="1564117"/>
                  <a:pt x="393052" y="1531694"/>
                  <a:pt x="260267" y="1561570"/>
                </a:cubicBezTo>
                <a:cubicBezTo>
                  <a:pt x="123600" y="1559079"/>
                  <a:pt x="3473" y="1464226"/>
                  <a:pt x="0" y="1301303"/>
                </a:cubicBezTo>
                <a:lnTo>
                  <a:pt x="0" y="1301308"/>
                </a:lnTo>
                <a:cubicBezTo>
                  <a:pt x="-139727" y="1345075"/>
                  <a:pt x="-257124" y="1366068"/>
                  <a:pt x="-329763" y="1376763"/>
                </a:cubicBezTo>
                <a:cubicBezTo>
                  <a:pt x="-402402" y="1387458"/>
                  <a:pt x="-529383" y="1407659"/>
                  <a:pt x="-687006" y="1458506"/>
                </a:cubicBezTo>
                <a:cubicBezTo>
                  <a:pt x="-566529" y="1378959"/>
                  <a:pt x="-481919" y="1319917"/>
                  <a:pt x="-350373" y="1190187"/>
                </a:cubicBezTo>
                <a:cubicBezTo>
                  <a:pt x="-218827" y="1060457"/>
                  <a:pt x="-155188" y="1023834"/>
                  <a:pt x="0" y="910916"/>
                </a:cubicBezTo>
                <a:cubicBezTo>
                  <a:pt x="17470" y="659493"/>
                  <a:pt x="-18071" y="393629"/>
                  <a:pt x="0" y="260267"/>
                </a:cubicBezTo>
                <a:close/>
              </a:path>
              <a:path w="5286285" h="1561570" stroke="0" extrusionOk="0">
                <a:moveTo>
                  <a:pt x="0" y="260267"/>
                </a:moveTo>
                <a:cubicBezTo>
                  <a:pt x="11096" y="118136"/>
                  <a:pt x="95157" y="20576"/>
                  <a:pt x="260267" y="0"/>
                </a:cubicBezTo>
                <a:cubicBezTo>
                  <a:pt x="452272" y="-2770"/>
                  <a:pt x="683931" y="-29820"/>
                  <a:pt x="881048" y="0"/>
                </a:cubicBezTo>
                <a:lnTo>
                  <a:pt x="881048" y="0"/>
                </a:lnTo>
                <a:cubicBezTo>
                  <a:pt x="1162513" y="10670"/>
                  <a:pt x="1315500" y="22399"/>
                  <a:pt x="1502186" y="0"/>
                </a:cubicBezTo>
                <a:cubicBezTo>
                  <a:pt x="1688872" y="-22399"/>
                  <a:pt x="1907522" y="-19172"/>
                  <a:pt x="2202619" y="0"/>
                </a:cubicBezTo>
                <a:cubicBezTo>
                  <a:pt x="2403239" y="8237"/>
                  <a:pt x="2533345" y="13574"/>
                  <a:pt x="2795533" y="0"/>
                </a:cubicBezTo>
                <a:cubicBezTo>
                  <a:pt x="3057721" y="-13574"/>
                  <a:pt x="3148418" y="-19984"/>
                  <a:pt x="3388447" y="0"/>
                </a:cubicBezTo>
                <a:cubicBezTo>
                  <a:pt x="3628476" y="19984"/>
                  <a:pt x="3685174" y="18528"/>
                  <a:pt x="3924892" y="0"/>
                </a:cubicBezTo>
                <a:cubicBezTo>
                  <a:pt x="4164611" y="-18528"/>
                  <a:pt x="4386496" y="-7204"/>
                  <a:pt x="4517806" y="0"/>
                </a:cubicBezTo>
                <a:cubicBezTo>
                  <a:pt x="4649116" y="7204"/>
                  <a:pt x="4843011" y="22366"/>
                  <a:pt x="5026018" y="0"/>
                </a:cubicBezTo>
                <a:cubicBezTo>
                  <a:pt x="5174408" y="18910"/>
                  <a:pt x="5312350" y="103047"/>
                  <a:pt x="5286285" y="260267"/>
                </a:cubicBezTo>
                <a:cubicBezTo>
                  <a:pt x="5306020" y="530257"/>
                  <a:pt x="5297849" y="754634"/>
                  <a:pt x="5286285" y="910916"/>
                </a:cubicBezTo>
                <a:lnTo>
                  <a:pt x="5286285" y="910916"/>
                </a:lnTo>
                <a:cubicBezTo>
                  <a:pt x="5272829" y="1104023"/>
                  <a:pt x="5290175" y="1203419"/>
                  <a:pt x="5286285" y="1301308"/>
                </a:cubicBezTo>
                <a:lnTo>
                  <a:pt x="5286285" y="1301303"/>
                </a:lnTo>
                <a:cubicBezTo>
                  <a:pt x="5304674" y="1455413"/>
                  <a:pt x="5134843" y="1553869"/>
                  <a:pt x="5026018" y="1561570"/>
                </a:cubicBezTo>
                <a:cubicBezTo>
                  <a:pt x="4818740" y="1555940"/>
                  <a:pt x="4668000" y="1572628"/>
                  <a:pt x="4404870" y="1561570"/>
                </a:cubicBezTo>
                <a:cubicBezTo>
                  <a:pt x="4141740" y="1550512"/>
                  <a:pt x="4120615" y="1579369"/>
                  <a:pt x="3868424" y="1561570"/>
                </a:cubicBezTo>
                <a:cubicBezTo>
                  <a:pt x="3616233" y="1543771"/>
                  <a:pt x="3459554" y="1586629"/>
                  <a:pt x="3331979" y="1561570"/>
                </a:cubicBezTo>
                <a:cubicBezTo>
                  <a:pt x="3204405" y="1536511"/>
                  <a:pt x="2982317" y="1562923"/>
                  <a:pt x="2710831" y="1561570"/>
                </a:cubicBezTo>
                <a:cubicBezTo>
                  <a:pt x="2439345" y="1560217"/>
                  <a:pt x="2305164" y="1557652"/>
                  <a:pt x="2202619" y="1561570"/>
                </a:cubicBezTo>
                <a:cubicBezTo>
                  <a:pt x="2036960" y="1544826"/>
                  <a:pt x="1852599" y="1553765"/>
                  <a:pt x="1555049" y="1561570"/>
                </a:cubicBezTo>
                <a:cubicBezTo>
                  <a:pt x="1257499" y="1569376"/>
                  <a:pt x="1056770" y="1549635"/>
                  <a:pt x="881048" y="1561570"/>
                </a:cubicBezTo>
                <a:lnTo>
                  <a:pt x="881048" y="1561570"/>
                </a:lnTo>
                <a:cubicBezTo>
                  <a:pt x="574581" y="1589633"/>
                  <a:pt x="494912" y="1586054"/>
                  <a:pt x="260267" y="1561570"/>
                </a:cubicBezTo>
                <a:cubicBezTo>
                  <a:pt x="126072" y="1566725"/>
                  <a:pt x="5674" y="1450030"/>
                  <a:pt x="0" y="1301303"/>
                </a:cubicBezTo>
                <a:lnTo>
                  <a:pt x="0" y="1301308"/>
                </a:lnTo>
                <a:cubicBezTo>
                  <a:pt x="-156002" y="1330501"/>
                  <a:pt x="-209711" y="1350991"/>
                  <a:pt x="-322893" y="1375191"/>
                </a:cubicBezTo>
                <a:cubicBezTo>
                  <a:pt x="-436075" y="1399391"/>
                  <a:pt x="-559904" y="1426891"/>
                  <a:pt x="-687006" y="1458506"/>
                </a:cubicBezTo>
                <a:cubicBezTo>
                  <a:pt x="-539251" y="1321622"/>
                  <a:pt x="-455311" y="1273378"/>
                  <a:pt x="-364113" y="1201139"/>
                </a:cubicBezTo>
                <a:cubicBezTo>
                  <a:pt x="-272915" y="1128900"/>
                  <a:pt x="-94250" y="1003581"/>
                  <a:pt x="0" y="910916"/>
                </a:cubicBezTo>
                <a:cubicBezTo>
                  <a:pt x="30867" y="650122"/>
                  <a:pt x="7324" y="573942"/>
                  <a:pt x="0" y="26026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04007757">
                  <a:prstGeom prst="wedgeRoundRectCallout">
                    <a:avLst>
                      <a:gd name="adj1" fmla="val -62996"/>
                      <a:gd name="adj2" fmla="val 43400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Trong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phép</a:t>
            </a:r>
            <a:r>
              <a:rPr lang="en-US" sz="3200" b="1" dirty="0">
                <a:solidFill>
                  <a:sysClr val="windowText" lastClr="000000"/>
                </a:solidFill>
              </a:rPr>
              <a:t> chia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có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dư</a:t>
            </a:r>
            <a:r>
              <a:rPr lang="en-US" sz="3200" b="1" dirty="0">
                <a:solidFill>
                  <a:sysClr val="windowText" lastClr="000000"/>
                </a:solidFill>
              </a:rPr>
              <a:t>, 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số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dư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luôn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bé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hơn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số</a:t>
            </a:r>
            <a:r>
              <a:rPr lang="en-US" sz="3200" b="1" i="1" dirty="0">
                <a:solidFill>
                  <a:srgbClr val="FF0000"/>
                </a:solidFill>
              </a:rPr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16390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8" grpId="0" animBg="1"/>
      <p:bldP spid="8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C7135-6524-B6E1-A3B6-74D77C79B8DC}"/>
              </a:ext>
            </a:extLst>
          </p:cNvPr>
          <p:cNvSpPr txBox="1"/>
          <p:nvPr/>
        </p:nvSpPr>
        <p:spPr>
          <a:xfrm>
            <a:off x="6823134" y="1148543"/>
            <a:ext cx="52753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38100">
                  <a:solidFill>
                    <a:srgbClr val="002060"/>
                  </a:solidFill>
                </a:ln>
                <a:solidFill>
                  <a:srgbClr val="FF9966"/>
                </a:solidFill>
                <a:latin typeface="UTM Cookies" panose="02040603050506020204" pitchFamily="18" charset="0"/>
              </a:rPr>
              <a:t>Thực</a:t>
            </a:r>
            <a:r>
              <a:rPr lang="en-US" sz="11500" dirty="0">
                <a:ln w="38100">
                  <a:solidFill>
                    <a:srgbClr val="002060"/>
                  </a:solidFill>
                </a:ln>
                <a:solidFill>
                  <a:srgbClr val="FF9966"/>
                </a:solidFill>
                <a:latin typeface="UTM Cookies" panose="02040603050506020204" pitchFamily="18" charset="0"/>
              </a:rPr>
              <a:t> 		</a:t>
            </a:r>
            <a:r>
              <a:rPr lang="en-US" sz="11500" dirty="0" err="1">
                <a:ln w="38100">
                  <a:solidFill>
                    <a:srgbClr val="002060"/>
                  </a:solidFill>
                </a:ln>
                <a:solidFill>
                  <a:srgbClr val="FF9966"/>
                </a:solidFill>
                <a:latin typeface="UTM Cookies" panose="02040603050506020204" pitchFamily="18" charset="0"/>
              </a:rPr>
              <a:t>Hành</a:t>
            </a:r>
            <a:endParaRPr lang="en-US" sz="11500" dirty="0">
              <a:ln w="38100">
                <a:solidFill>
                  <a:srgbClr val="002060"/>
                </a:solidFill>
              </a:ln>
              <a:solidFill>
                <a:srgbClr val="FF9966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533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EF772A4-F77F-7198-9EF1-9C31DE9D9734}"/>
              </a:ext>
            </a:extLst>
          </p:cNvPr>
          <p:cNvGrpSpPr/>
          <p:nvPr/>
        </p:nvGrpSpPr>
        <p:grpSpPr>
          <a:xfrm>
            <a:off x="619432" y="471948"/>
            <a:ext cx="8483003" cy="707886"/>
            <a:chOff x="619432" y="471948"/>
            <a:chExt cx="8483003" cy="707886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65E88D82-C588-795C-C31B-94E801CADF89}"/>
                </a:ext>
              </a:extLst>
            </p:cNvPr>
            <p:cNvSpPr/>
            <p:nvPr/>
          </p:nvSpPr>
          <p:spPr>
            <a:xfrm>
              <a:off x="619432" y="471948"/>
              <a:ext cx="709324" cy="63909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91440" bIns="182880"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8EDDFC-8B99-9298-19C7-345EED29A340}"/>
                </a:ext>
              </a:extLst>
            </p:cNvPr>
            <p:cNvSpPr txBox="1"/>
            <p:nvPr/>
          </p:nvSpPr>
          <p:spPr>
            <a:xfrm>
              <a:off x="1328756" y="471948"/>
              <a:ext cx="77736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UTM Duepuntozero" panose="02040603050506020204" pitchFamily="18" charset="0"/>
                </a:rPr>
                <a:t>Viết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phép</a:t>
              </a:r>
              <a:r>
                <a:rPr lang="en-US" sz="4000" b="1" dirty="0">
                  <a:latin typeface="UTM Duepuntozero" panose="02040603050506020204" pitchFamily="18" charset="0"/>
                </a:rPr>
                <a:t> chia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theo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nhóm</a:t>
              </a:r>
              <a:r>
                <a:rPr lang="en-US" sz="4000" b="1" dirty="0">
                  <a:latin typeface="UTM Duepuntozero" panose="02040603050506020204" pitchFamily="18" charset="0"/>
                </a:rPr>
                <a:t> 4 (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theo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mẫu</a:t>
              </a:r>
              <a:r>
                <a:rPr lang="en-US" sz="4000" b="1" dirty="0">
                  <a:latin typeface="UTM Duepuntozero" panose="02040603050506020204" pitchFamily="18" charset="0"/>
                </a:rPr>
                <a:t>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B4A90FA-92AC-EAA5-03A9-7F34F7DB110F}"/>
              </a:ext>
            </a:extLst>
          </p:cNvPr>
          <p:cNvSpPr txBox="1"/>
          <p:nvPr/>
        </p:nvSpPr>
        <p:spPr>
          <a:xfrm>
            <a:off x="4185803" y="1446940"/>
            <a:ext cx="108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Mẫu</a:t>
            </a:r>
            <a:endParaRPr lang="en-US" sz="2800" b="1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C08F932-084A-722D-12A7-F7D689B6C8AD}"/>
              </a:ext>
            </a:extLst>
          </p:cNvPr>
          <p:cNvGrpSpPr/>
          <p:nvPr/>
        </p:nvGrpSpPr>
        <p:grpSpPr>
          <a:xfrm>
            <a:off x="3238504" y="2173603"/>
            <a:ext cx="2679118" cy="1673434"/>
            <a:chOff x="3238504" y="2173603"/>
            <a:chExt cx="2679118" cy="167343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1B21CB5-9B77-0103-50EB-F450466491AE}"/>
                </a:ext>
              </a:extLst>
            </p:cNvPr>
            <p:cNvGrpSpPr/>
            <p:nvPr/>
          </p:nvGrpSpPr>
          <p:grpSpPr>
            <a:xfrm>
              <a:off x="3366654" y="2200886"/>
              <a:ext cx="619991" cy="623455"/>
              <a:chOff x="3366654" y="2200886"/>
              <a:chExt cx="619991" cy="62345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28F7776-F0B1-3BCC-C691-0A8BEBA77BC4}"/>
                  </a:ext>
                </a:extLst>
              </p:cNvPr>
              <p:cNvSpPr/>
              <p:nvPr/>
            </p:nvSpPr>
            <p:spPr>
              <a:xfrm>
                <a:off x="3366654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1E08C1E-5647-9BE2-18F4-4A9EC54A5521}"/>
                  </a:ext>
                </a:extLst>
              </p:cNvPr>
              <p:cNvSpPr/>
              <p:nvPr/>
            </p:nvSpPr>
            <p:spPr>
              <a:xfrm>
                <a:off x="3726872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AD44689-C84A-A864-5376-AFBA575015BA}"/>
                  </a:ext>
                </a:extLst>
              </p:cNvPr>
              <p:cNvSpPr/>
              <p:nvPr/>
            </p:nvSpPr>
            <p:spPr>
              <a:xfrm>
                <a:off x="3366654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9633379-296E-AA0A-9510-623D5B820E00}"/>
                  </a:ext>
                </a:extLst>
              </p:cNvPr>
              <p:cNvSpPr/>
              <p:nvPr/>
            </p:nvSpPr>
            <p:spPr>
              <a:xfrm>
                <a:off x="3726872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8CA9991-860F-1427-94C2-75F12954E354}"/>
                </a:ext>
              </a:extLst>
            </p:cNvPr>
            <p:cNvGrpSpPr/>
            <p:nvPr/>
          </p:nvGrpSpPr>
          <p:grpSpPr>
            <a:xfrm>
              <a:off x="4284519" y="2225952"/>
              <a:ext cx="619991" cy="623455"/>
              <a:chOff x="3366654" y="2200886"/>
              <a:chExt cx="619991" cy="62345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7BD4A4A-070A-0F6E-C301-61D896D5E90D}"/>
                  </a:ext>
                </a:extLst>
              </p:cNvPr>
              <p:cNvSpPr/>
              <p:nvPr/>
            </p:nvSpPr>
            <p:spPr>
              <a:xfrm>
                <a:off x="3366654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4503801-8AEF-938B-30A0-2C9BF815B2F9}"/>
                  </a:ext>
                </a:extLst>
              </p:cNvPr>
              <p:cNvSpPr/>
              <p:nvPr/>
            </p:nvSpPr>
            <p:spPr>
              <a:xfrm>
                <a:off x="3726872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BA36E2C-EF16-1389-E71F-8A048F5AEBA6}"/>
                  </a:ext>
                </a:extLst>
              </p:cNvPr>
              <p:cNvSpPr/>
              <p:nvPr/>
            </p:nvSpPr>
            <p:spPr>
              <a:xfrm>
                <a:off x="3366654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970E5AD-D9E4-9254-C75D-F145D09BA6C9}"/>
                  </a:ext>
                </a:extLst>
              </p:cNvPr>
              <p:cNvSpPr/>
              <p:nvPr/>
            </p:nvSpPr>
            <p:spPr>
              <a:xfrm>
                <a:off x="3726872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56DE5BF-39F5-422A-2B1D-811FB90CD9AD}"/>
                </a:ext>
              </a:extLst>
            </p:cNvPr>
            <p:cNvGrpSpPr/>
            <p:nvPr/>
          </p:nvGrpSpPr>
          <p:grpSpPr>
            <a:xfrm>
              <a:off x="5197185" y="2236086"/>
              <a:ext cx="619991" cy="623455"/>
              <a:chOff x="3366654" y="2200886"/>
              <a:chExt cx="619991" cy="623455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206056C-D6E4-713E-C184-F38846B70365}"/>
                  </a:ext>
                </a:extLst>
              </p:cNvPr>
              <p:cNvSpPr/>
              <p:nvPr/>
            </p:nvSpPr>
            <p:spPr>
              <a:xfrm>
                <a:off x="3366654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850F1EF-2A12-A72D-99B0-3F02B4120DD3}"/>
                  </a:ext>
                </a:extLst>
              </p:cNvPr>
              <p:cNvSpPr/>
              <p:nvPr/>
            </p:nvSpPr>
            <p:spPr>
              <a:xfrm>
                <a:off x="3726872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1605FAB-B1F2-8A47-1492-E33C5A7FC3C4}"/>
                  </a:ext>
                </a:extLst>
              </p:cNvPr>
              <p:cNvSpPr/>
              <p:nvPr/>
            </p:nvSpPr>
            <p:spPr>
              <a:xfrm>
                <a:off x="3366654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B722508-3916-37F8-5B3A-21415C893D82}"/>
                  </a:ext>
                </a:extLst>
              </p:cNvPr>
              <p:cNvSpPr/>
              <p:nvPr/>
            </p:nvSpPr>
            <p:spPr>
              <a:xfrm>
                <a:off x="3726872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A3394A3-94AC-F293-22E6-0BE522E72055}"/>
                </a:ext>
              </a:extLst>
            </p:cNvPr>
            <p:cNvGrpSpPr/>
            <p:nvPr/>
          </p:nvGrpSpPr>
          <p:grpSpPr>
            <a:xfrm>
              <a:off x="3349338" y="3169983"/>
              <a:ext cx="619991" cy="623455"/>
              <a:chOff x="3366654" y="2200886"/>
              <a:chExt cx="619991" cy="623455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C3B2E72-15E7-620B-571F-1C375E8D0E73}"/>
                  </a:ext>
                </a:extLst>
              </p:cNvPr>
              <p:cNvSpPr/>
              <p:nvPr/>
            </p:nvSpPr>
            <p:spPr>
              <a:xfrm>
                <a:off x="3366654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7B63A43-2BF2-AB28-7A24-0A8F7FFA89C3}"/>
                  </a:ext>
                </a:extLst>
              </p:cNvPr>
              <p:cNvSpPr/>
              <p:nvPr/>
            </p:nvSpPr>
            <p:spPr>
              <a:xfrm>
                <a:off x="3726872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1E3DBD3-C683-5476-24D7-A115D0E90341}"/>
                  </a:ext>
                </a:extLst>
              </p:cNvPr>
              <p:cNvSpPr/>
              <p:nvPr/>
            </p:nvSpPr>
            <p:spPr>
              <a:xfrm>
                <a:off x="3366654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81262F1A-86F2-A055-D4B7-C24DAD682085}"/>
                  </a:ext>
                </a:extLst>
              </p:cNvPr>
              <p:cNvSpPr/>
              <p:nvPr/>
            </p:nvSpPr>
            <p:spPr>
              <a:xfrm>
                <a:off x="3726872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69DFC7C-3E48-04D9-AFFB-63428516D891}"/>
                </a:ext>
              </a:extLst>
            </p:cNvPr>
            <p:cNvGrpSpPr/>
            <p:nvPr/>
          </p:nvGrpSpPr>
          <p:grpSpPr>
            <a:xfrm>
              <a:off x="4236027" y="3169983"/>
              <a:ext cx="619991" cy="623455"/>
              <a:chOff x="3366654" y="2200886"/>
              <a:chExt cx="619991" cy="623455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EE53604-E773-CCE7-2B2A-E6647B232E8A}"/>
                  </a:ext>
                </a:extLst>
              </p:cNvPr>
              <p:cNvSpPr/>
              <p:nvPr/>
            </p:nvSpPr>
            <p:spPr>
              <a:xfrm>
                <a:off x="3366654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257886F-9852-21ED-7C09-AD56C3B969D2}"/>
                  </a:ext>
                </a:extLst>
              </p:cNvPr>
              <p:cNvSpPr/>
              <p:nvPr/>
            </p:nvSpPr>
            <p:spPr>
              <a:xfrm>
                <a:off x="3726872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5D5EAD5-E20D-BC10-094E-363D686F30BE}"/>
                  </a:ext>
                </a:extLst>
              </p:cNvPr>
              <p:cNvSpPr/>
              <p:nvPr/>
            </p:nvSpPr>
            <p:spPr>
              <a:xfrm>
                <a:off x="3366654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FC34FCE-F037-C279-0957-998FF4DB7C25}"/>
                  </a:ext>
                </a:extLst>
              </p:cNvPr>
              <p:cNvSpPr/>
              <p:nvPr/>
            </p:nvSpPr>
            <p:spPr>
              <a:xfrm>
                <a:off x="3726872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843E534-671C-F1E5-FD0A-83749D54017B}"/>
                </a:ext>
              </a:extLst>
            </p:cNvPr>
            <p:cNvGrpSpPr/>
            <p:nvPr/>
          </p:nvGrpSpPr>
          <p:grpSpPr>
            <a:xfrm>
              <a:off x="5206792" y="3181364"/>
              <a:ext cx="619991" cy="623455"/>
              <a:chOff x="3366654" y="2200886"/>
              <a:chExt cx="619991" cy="623455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89A8397-702D-B090-22D2-452F50A15E4F}"/>
                  </a:ext>
                </a:extLst>
              </p:cNvPr>
              <p:cNvSpPr/>
              <p:nvPr/>
            </p:nvSpPr>
            <p:spPr>
              <a:xfrm>
                <a:off x="3366654" y="2200886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B43A410E-BAF2-6381-B538-9D1160D97F2E}"/>
                  </a:ext>
                </a:extLst>
              </p:cNvPr>
              <p:cNvSpPr/>
              <p:nvPr/>
            </p:nvSpPr>
            <p:spPr>
              <a:xfrm>
                <a:off x="3366654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879AA4A-FDA5-E597-2FCF-D02C4FC89D45}"/>
                  </a:ext>
                </a:extLst>
              </p:cNvPr>
              <p:cNvSpPr/>
              <p:nvPr/>
            </p:nvSpPr>
            <p:spPr>
              <a:xfrm>
                <a:off x="3726872" y="2564568"/>
                <a:ext cx="259773" cy="2597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3CAF5E7-5D3E-C5C8-A96F-FBC7A8FEF509}"/>
                </a:ext>
              </a:extLst>
            </p:cNvPr>
            <p:cNvSpPr/>
            <p:nvPr/>
          </p:nvSpPr>
          <p:spPr>
            <a:xfrm>
              <a:off x="3271407" y="2173603"/>
              <a:ext cx="820881" cy="707887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00220C8A-07F8-FCD6-1ABD-AAED524B8DB3}"/>
                </a:ext>
              </a:extLst>
            </p:cNvPr>
            <p:cNvSpPr/>
            <p:nvPr/>
          </p:nvSpPr>
          <p:spPr>
            <a:xfrm>
              <a:off x="4184074" y="2183737"/>
              <a:ext cx="820881" cy="707887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9BAFB316-7C15-7959-F3C1-A8B5C5C5B0D8}"/>
                </a:ext>
              </a:extLst>
            </p:cNvPr>
            <p:cNvSpPr/>
            <p:nvPr/>
          </p:nvSpPr>
          <p:spPr>
            <a:xfrm>
              <a:off x="5096741" y="2193871"/>
              <a:ext cx="820881" cy="707887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B4DB163A-A880-D611-23DD-ABD178EB1148}"/>
                </a:ext>
              </a:extLst>
            </p:cNvPr>
            <p:cNvSpPr/>
            <p:nvPr/>
          </p:nvSpPr>
          <p:spPr>
            <a:xfrm>
              <a:off x="3238504" y="3139150"/>
              <a:ext cx="820881" cy="707887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79C292A6-5ED2-073F-CB67-04EABEDFE411}"/>
                </a:ext>
              </a:extLst>
            </p:cNvPr>
            <p:cNvSpPr/>
            <p:nvPr/>
          </p:nvSpPr>
          <p:spPr>
            <a:xfrm>
              <a:off x="4133851" y="3139149"/>
              <a:ext cx="820881" cy="707887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5E3F6EC-AC1C-F4F7-9C8B-0863D54EFA2B}"/>
              </a:ext>
            </a:extLst>
          </p:cNvPr>
          <p:cNvSpPr txBox="1"/>
          <p:nvPr/>
        </p:nvSpPr>
        <p:spPr>
          <a:xfrm>
            <a:off x="7487679" y="2664777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529CB7-05F4-C184-084C-FF40AF4765A8}"/>
              </a:ext>
            </a:extLst>
          </p:cNvPr>
          <p:cNvSpPr txBox="1"/>
          <p:nvPr/>
        </p:nvSpPr>
        <p:spPr>
          <a:xfrm>
            <a:off x="6737904" y="2639118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7C17C2-0930-66A2-61CD-E3E209ED34E6}"/>
              </a:ext>
            </a:extLst>
          </p:cNvPr>
          <p:cNvSpPr txBox="1"/>
          <p:nvPr/>
        </p:nvSpPr>
        <p:spPr>
          <a:xfrm>
            <a:off x="6737165" y="2183737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8C9B6D-4FB6-AD94-556C-FF201BC3BA3C}"/>
              </a:ext>
            </a:extLst>
          </p:cNvPr>
          <p:cNvSpPr txBox="1"/>
          <p:nvPr/>
        </p:nvSpPr>
        <p:spPr>
          <a:xfrm>
            <a:off x="7490797" y="2183737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D62BAD8-E4D7-E192-8E45-0AD63AADF915}"/>
              </a:ext>
            </a:extLst>
          </p:cNvPr>
          <p:cNvGrpSpPr/>
          <p:nvPr/>
        </p:nvGrpSpPr>
        <p:grpSpPr>
          <a:xfrm>
            <a:off x="7348414" y="2183737"/>
            <a:ext cx="724824" cy="1463863"/>
            <a:chOff x="4003040" y="1635760"/>
            <a:chExt cx="724824" cy="131064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A9810D1-192C-9F25-F44D-7817922FDEBC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7DA6450-559D-81A4-CC71-45FCF49D460A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1B6491D-15F7-E1FA-84EB-407B2EDE3168}"/>
              </a:ext>
            </a:extLst>
          </p:cNvPr>
          <p:cNvCxnSpPr>
            <a:cxnSpLocks/>
          </p:cNvCxnSpPr>
          <p:nvPr/>
        </p:nvCxnSpPr>
        <p:spPr>
          <a:xfrm>
            <a:off x="6765143" y="3158113"/>
            <a:ext cx="58326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018467E-1133-3D61-B9D6-58F48D9CC2F3}"/>
              </a:ext>
            </a:extLst>
          </p:cNvPr>
          <p:cNvSpPr txBox="1"/>
          <p:nvPr/>
        </p:nvSpPr>
        <p:spPr>
          <a:xfrm>
            <a:off x="6898639" y="3166561"/>
            <a:ext cx="69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051A006-CED7-41FC-CFA0-967AAB75907A}"/>
              </a:ext>
            </a:extLst>
          </p:cNvPr>
          <p:cNvSpPr/>
          <p:nvPr/>
        </p:nvSpPr>
        <p:spPr>
          <a:xfrm>
            <a:off x="8751902" y="4551751"/>
            <a:ext cx="3047866" cy="707886"/>
          </a:xfrm>
          <a:custGeom>
            <a:avLst/>
            <a:gdLst>
              <a:gd name="connsiteX0" fmla="*/ 0 w 3047866"/>
              <a:gd name="connsiteY0" fmla="*/ 117983 h 707886"/>
              <a:gd name="connsiteX1" fmla="*/ 117983 w 3047866"/>
              <a:gd name="connsiteY1" fmla="*/ 0 h 707886"/>
              <a:gd name="connsiteX2" fmla="*/ 652244 w 3047866"/>
              <a:gd name="connsiteY2" fmla="*/ 0 h 707886"/>
              <a:gd name="connsiteX3" fmla="*/ 1186505 w 3047866"/>
              <a:gd name="connsiteY3" fmla="*/ 0 h 707886"/>
              <a:gd name="connsiteX4" fmla="*/ 1720766 w 3047866"/>
              <a:gd name="connsiteY4" fmla="*/ 0 h 707886"/>
              <a:gd name="connsiteX5" fmla="*/ 2198789 w 3047866"/>
              <a:gd name="connsiteY5" fmla="*/ 0 h 707886"/>
              <a:gd name="connsiteX6" fmla="*/ 2929883 w 3047866"/>
              <a:gd name="connsiteY6" fmla="*/ 0 h 707886"/>
              <a:gd name="connsiteX7" fmla="*/ 3047866 w 3047866"/>
              <a:gd name="connsiteY7" fmla="*/ 117983 h 707886"/>
              <a:gd name="connsiteX8" fmla="*/ 3047866 w 3047866"/>
              <a:gd name="connsiteY8" fmla="*/ 589903 h 707886"/>
              <a:gd name="connsiteX9" fmla="*/ 2929883 w 3047866"/>
              <a:gd name="connsiteY9" fmla="*/ 707886 h 707886"/>
              <a:gd name="connsiteX10" fmla="*/ 2423741 w 3047866"/>
              <a:gd name="connsiteY10" fmla="*/ 707886 h 707886"/>
              <a:gd name="connsiteX11" fmla="*/ 1945718 w 3047866"/>
              <a:gd name="connsiteY11" fmla="*/ 707886 h 707886"/>
              <a:gd name="connsiteX12" fmla="*/ 1355219 w 3047866"/>
              <a:gd name="connsiteY12" fmla="*/ 707886 h 707886"/>
              <a:gd name="connsiteX13" fmla="*/ 764720 w 3047866"/>
              <a:gd name="connsiteY13" fmla="*/ 707886 h 707886"/>
              <a:gd name="connsiteX14" fmla="*/ 117983 w 3047866"/>
              <a:gd name="connsiteY14" fmla="*/ 707886 h 707886"/>
              <a:gd name="connsiteX15" fmla="*/ 0 w 3047866"/>
              <a:gd name="connsiteY15" fmla="*/ 589903 h 707886"/>
              <a:gd name="connsiteX16" fmla="*/ 0 w 3047866"/>
              <a:gd name="connsiteY16" fmla="*/ 11798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7866" h="707886" fill="none" extrusionOk="0">
                <a:moveTo>
                  <a:pt x="0" y="117983"/>
                </a:moveTo>
                <a:cubicBezTo>
                  <a:pt x="-9165" y="67313"/>
                  <a:pt x="48721" y="2763"/>
                  <a:pt x="117983" y="0"/>
                </a:cubicBezTo>
                <a:cubicBezTo>
                  <a:pt x="242233" y="-27496"/>
                  <a:pt x="426624" y="18695"/>
                  <a:pt x="652244" y="0"/>
                </a:cubicBezTo>
                <a:cubicBezTo>
                  <a:pt x="877864" y="-18695"/>
                  <a:pt x="993657" y="61373"/>
                  <a:pt x="1186505" y="0"/>
                </a:cubicBezTo>
                <a:cubicBezTo>
                  <a:pt x="1379353" y="-61373"/>
                  <a:pt x="1461366" y="17156"/>
                  <a:pt x="1720766" y="0"/>
                </a:cubicBezTo>
                <a:cubicBezTo>
                  <a:pt x="1980166" y="-17156"/>
                  <a:pt x="2035752" y="12817"/>
                  <a:pt x="2198789" y="0"/>
                </a:cubicBezTo>
                <a:cubicBezTo>
                  <a:pt x="2361826" y="-12817"/>
                  <a:pt x="2634153" y="55448"/>
                  <a:pt x="2929883" y="0"/>
                </a:cubicBezTo>
                <a:cubicBezTo>
                  <a:pt x="2997753" y="1254"/>
                  <a:pt x="3049917" y="51372"/>
                  <a:pt x="3047866" y="117983"/>
                </a:cubicBezTo>
                <a:cubicBezTo>
                  <a:pt x="3067219" y="324468"/>
                  <a:pt x="3011340" y="369850"/>
                  <a:pt x="3047866" y="589903"/>
                </a:cubicBezTo>
                <a:cubicBezTo>
                  <a:pt x="3049972" y="645500"/>
                  <a:pt x="2982665" y="708287"/>
                  <a:pt x="2929883" y="707886"/>
                </a:cubicBezTo>
                <a:cubicBezTo>
                  <a:pt x="2730668" y="763507"/>
                  <a:pt x="2578153" y="668005"/>
                  <a:pt x="2423741" y="707886"/>
                </a:cubicBezTo>
                <a:cubicBezTo>
                  <a:pt x="2269329" y="747767"/>
                  <a:pt x="2061084" y="682262"/>
                  <a:pt x="1945718" y="707886"/>
                </a:cubicBezTo>
                <a:cubicBezTo>
                  <a:pt x="1830352" y="733510"/>
                  <a:pt x="1583681" y="663855"/>
                  <a:pt x="1355219" y="707886"/>
                </a:cubicBezTo>
                <a:cubicBezTo>
                  <a:pt x="1126757" y="751917"/>
                  <a:pt x="908131" y="690662"/>
                  <a:pt x="764720" y="707886"/>
                </a:cubicBezTo>
                <a:cubicBezTo>
                  <a:pt x="621309" y="725110"/>
                  <a:pt x="298302" y="642759"/>
                  <a:pt x="117983" y="707886"/>
                </a:cubicBezTo>
                <a:cubicBezTo>
                  <a:pt x="45892" y="705830"/>
                  <a:pt x="7897" y="654811"/>
                  <a:pt x="0" y="589903"/>
                </a:cubicBezTo>
                <a:cubicBezTo>
                  <a:pt x="-47544" y="475879"/>
                  <a:pt x="47792" y="220525"/>
                  <a:pt x="0" y="117983"/>
                </a:cubicBezTo>
                <a:close/>
              </a:path>
              <a:path w="3047866" h="707886" stroke="0" extrusionOk="0">
                <a:moveTo>
                  <a:pt x="0" y="117983"/>
                </a:moveTo>
                <a:cubicBezTo>
                  <a:pt x="12802" y="66312"/>
                  <a:pt x="48717" y="-6670"/>
                  <a:pt x="117983" y="0"/>
                </a:cubicBezTo>
                <a:cubicBezTo>
                  <a:pt x="415744" y="-41814"/>
                  <a:pt x="582711" y="66657"/>
                  <a:pt x="736601" y="0"/>
                </a:cubicBezTo>
                <a:cubicBezTo>
                  <a:pt x="890491" y="-66657"/>
                  <a:pt x="1038478" y="9937"/>
                  <a:pt x="1242743" y="0"/>
                </a:cubicBezTo>
                <a:cubicBezTo>
                  <a:pt x="1447008" y="-9937"/>
                  <a:pt x="1638977" y="598"/>
                  <a:pt x="1833242" y="0"/>
                </a:cubicBezTo>
                <a:cubicBezTo>
                  <a:pt x="2027507" y="-598"/>
                  <a:pt x="2552185" y="95186"/>
                  <a:pt x="2929883" y="0"/>
                </a:cubicBezTo>
                <a:cubicBezTo>
                  <a:pt x="2987543" y="14407"/>
                  <a:pt x="3051847" y="60457"/>
                  <a:pt x="3047866" y="117983"/>
                </a:cubicBezTo>
                <a:cubicBezTo>
                  <a:pt x="3059759" y="281333"/>
                  <a:pt x="2999386" y="382651"/>
                  <a:pt x="3047866" y="589903"/>
                </a:cubicBezTo>
                <a:cubicBezTo>
                  <a:pt x="3042181" y="650020"/>
                  <a:pt x="3006303" y="710590"/>
                  <a:pt x="2929883" y="707886"/>
                </a:cubicBezTo>
                <a:cubicBezTo>
                  <a:pt x="2731647" y="728828"/>
                  <a:pt x="2636910" y="676988"/>
                  <a:pt x="2395622" y="707886"/>
                </a:cubicBezTo>
                <a:cubicBezTo>
                  <a:pt x="2154334" y="738784"/>
                  <a:pt x="2033797" y="690907"/>
                  <a:pt x="1889480" y="707886"/>
                </a:cubicBezTo>
                <a:cubicBezTo>
                  <a:pt x="1745163" y="724865"/>
                  <a:pt x="1486360" y="652439"/>
                  <a:pt x="1298981" y="707886"/>
                </a:cubicBezTo>
                <a:cubicBezTo>
                  <a:pt x="1111602" y="763333"/>
                  <a:pt x="947051" y="679457"/>
                  <a:pt x="820958" y="707886"/>
                </a:cubicBezTo>
                <a:cubicBezTo>
                  <a:pt x="694865" y="736315"/>
                  <a:pt x="286686" y="665338"/>
                  <a:pt x="117983" y="707886"/>
                </a:cubicBezTo>
                <a:cubicBezTo>
                  <a:pt x="58857" y="706980"/>
                  <a:pt x="-81" y="651599"/>
                  <a:pt x="0" y="589903"/>
                </a:cubicBezTo>
                <a:cubicBezTo>
                  <a:pt x="-50792" y="367744"/>
                  <a:pt x="27584" y="216833"/>
                  <a:pt x="0" y="11798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60256120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23 : 4 = 5 (</a:t>
            </a:r>
            <a:r>
              <a:rPr lang="en-US" sz="2800" dirty="0" err="1">
                <a:solidFill>
                  <a:sysClr val="windowText" lastClr="000000"/>
                </a:solidFill>
              </a:rPr>
              <a:t>dư</a:t>
            </a:r>
            <a:r>
              <a:rPr lang="en-US" sz="2800" dirty="0">
                <a:solidFill>
                  <a:sysClr val="windowText" lastClr="000000"/>
                </a:solidFill>
              </a:rPr>
              <a:t> 3)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2795591-F006-88F8-F857-7A85B09A4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2" y="2859541"/>
            <a:ext cx="2865555" cy="359005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2DB36D19-B453-E415-191A-2A1E1C9226A9}"/>
              </a:ext>
            </a:extLst>
          </p:cNvPr>
          <p:cNvSpPr/>
          <p:nvPr/>
        </p:nvSpPr>
        <p:spPr>
          <a:xfrm>
            <a:off x="8741957" y="1503015"/>
            <a:ext cx="2958207" cy="803235"/>
          </a:xfrm>
          <a:custGeom>
            <a:avLst/>
            <a:gdLst>
              <a:gd name="connsiteX0" fmla="*/ 0 w 2958207"/>
              <a:gd name="connsiteY0" fmla="*/ 133875 h 803235"/>
              <a:gd name="connsiteX1" fmla="*/ 133875 w 2958207"/>
              <a:gd name="connsiteY1" fmla="*/ 0 h 803235"/>
              <a:gd name="connsiteX2" fmla="*/ 833394 w 2958207"/>
              <a:gd name="connsiteY2" fmla="*/ 0 h 803235"/>
              <a:gd name="connsiteX3" fmla="*/ 1452199 w 2958207"/>
              <a:gd name="connsiteY3" fmla="*/ 0 h 803235"/>
              <a:gd name="connsiteX4" fmla="*/ 2151718 w 2958207"/>
              <a:gd name="connsiteY4" fmla="*/ 0 h 803235"/>
              <a:gd name="connsiteX5" fmla="*/ 2824332 w 2958207"/>
              <a:gd name="connsiteY5" fmla="*/ 0 h 803235"/>
              <a:gd name="connsiteX6" fmla="*/ 2958207 w 2958207"/>
              <a:gd name="connsiteY6" fmla="*/ 133875 h 803235"/>
              <a:gd name="connsiteX7" fmla="*/ 2958207 w 2958207"/>
              <a:gd name="connsiteY7" fmla="*/ 669360 h 803235"/>
              <a:gd name="connsiteX8" fmla="*/ 2824332 w 2958207"/>
              <a:gd name="connsiteY8" fmla="*/ 803235 h 803235"/>
              <a:gd name="connsiteX9" fmla="*/ 2232431 w 2958207"/>
              <a:gd name="connsiteY9" fmla="*/ 803235 h 803235"/>
              <a:gd name="connsiteX10" fmla="*/ 1532913 w 2958207"/>
              <a:gd name="connsiteY10" fmla="*/ 803235 h 803235"/>
              <a:gd name="connsiteX11" fmla="*/ 914108 w 2958207"/>
              <a:gd name="connsiteY11" fmla="*/ 803235 h 803235"/>
              <a:gd name="connsiteX12" fmla="*/ 133875 w 2958207"/>
              <a:gd name="connsiteY12" fmla="*/ 803235 h 803235"/>
              <a:gd name="connsiteX13" fmla="*/ 0 w 2958207"/>
              <a:gd name="connsiteY13" fmla="*/ 669360 h 803235"/>
              <a:gd name="connsiteX14" fmla="*/ 0 w 2958207"/>
              <a:gd name="connsiteY14" fmla="*/ 133875 h 8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8207" h="803235" fill="none" extrusionOk="0">
                <a:moveTo>
                  <a:pt x="0" y="133875"/>
                </a:moveTo>
                <a:cubicBezTo>
                  <a:pt x="-8833" y="64056"/>
                  <a:pt x="52083" y="-11526"/>
                  <a:pt x="133875" y="0"/>
                </a:cubicBezTo>
                <a:cubicBezTo>
                  <a:pt x="274668" y="-2896"/>
                  <a:pt x="586246" y="266"/>
                  <a:pt x="833394" y="0"/>
                </a:cubicBezTo>
                <a:cubicBezTo>
                  <a:pt x="1080542" y="-266"/>
                  <a:pt x="1275012" y="7573"/>
                  <a:pt x="1452199" y="0"/>
                </a:cubicBezTo>
                <a:cubicBezTo>
                  <a:pt x="1629387" y="-7573"/>
                  <a:pt x="1868756" y="18126"/>
                  <a:pt x="2151718" y="0"/>
                </a:cubicBezTo>
                <a:cubicBezTo>
                  <a:pt x="2434680" y="-18126"/>
                  <a:pt x="2684870" y="18385"/>
                  <a:pt x="2824332" y="0"/>
                </a:cubicBezTo>
                <a:cubicBezTo>
                  <a:pt x="2909553" y="-4244"/>
                  <a:pt x="2953966" y="74040"/>
                  <a:pt x="2958207" y="133875"/>
                </a:cubicBezTo>
                <a:cubicBezTo>
                  <a:pt x="2965182" y="373676"/>
                  <a:pt x="2969604" y="423658"/>
                  <a:pt x="2958207" y="669360"/>
                </a:cubicBezTo>
                <a:cubicBezTo>
                  <a:pt x="2974479" y="739718"/>
                  <a:pt x="2887036" y="800952"/>
                  <a:pt x="2824332" y="803235"/>
                </a:cubicBezTo>
                <a:cubicBezTo>
                  <a:pt x="2600697" y="800015"/>
                  <a:pt x="2372829" y="804591"/>
                  <a:pt x="2232431" y="803235"/>
                </a:cubicBezTo>
                <a:cubicBezTo>
                  <a:pt x="2092033" y="801879"/>
                  <a:pt x="1814828" y="833301"/>
                  <a:pt x="1532913" y="803235"/>
                </a:cubicBezTo>
                <a:cubicBezTo>
                  <a:pt x="1250998" y="773169"/>
                  <a:pt x="1088631" y="824655"/>
                  <a:pt x="914108" y="803235"/>
                </a:cubicBezTo>
                <a:cubicBezTo>
                  <a:pt x="739585" y="781815"/>
                  <a:pt x="447926" y="812137"/>
                  <a:pt x="133875" y="803235"/>
                </a:cubicBezTo>
                <a:cubicBezTo>
                  <a:pt x="71097" y="816574"/>
                  <a:pt x="-10537" y="732312"/>
                  <a:pt x="0" y="669360"/>
                </a:cubicBezTo>
                <a:cubicBezTo>
                  <a:pt x="-9359" y="498742"/>
                  <a:pt x="-11481" y="261413"/>
                  <a:pt x="0" y="133875"/>
                </a:cubicBezTo>
                <a:close/>
              </a:path>
              <a:path w="2958207" h="803235" stroke="0" extrusionOk="0">
                <a:moveTo>
                  <a:pt x="0" y="133875"/>
                </a:moveTo>
                <a:cubicBezTo>
                  <a:pt x="-10211" y="48925"/>
                  <a:pt x="73878" y="10098"/>
                  <a:pt x="133875" y="0"/>
                </a:cubicBezTo>
                <a:cubicBezTo>
                  <a:pt x="288453" y="32233"/>
                  <a:pt x="571901" y="22803"/>
                  <a:pt x="779585" y="0"/>
                </a:cubicBezTo>
                <a:cubicBezTo>
                  <a:pt x="987269" y="-22803"/>
                  <a:pt x="1182580" y="-33975"/>
                  <a:pt x="1506008" y="0"/>
                </a:cubicBezTo>
                <a:cubicBezTo>
                  <a:pt x="1829436" y="33975"/>
                  <a:pt x="1899955" y="34539"/>
                  <a:pt x="2232431" y="0"/>
                </a:cubicBezTo>
                <a:cubicBezTo>
                  <a:pt x="2564907" y="-34539"/>
                  <a:pt x="2577456" y="4225"/>
                  <a:pt x="2824332" y="0"/>
                </a:cubicBezTo>
                <a:cubicBezTo>
                  <a:pt x="2907161" y="-15756"/>
                  <a:pt x="2958467" y="68825"/>
                  <a:pt x="2958207" y="133875"/>
                </a:cubicBezTo>
                <a:cubicBezTo>
                  <a:pt x="2975238" y="294098"/>
                  <a:pt x="2949456" y="527208"/>
                  <a:pt x="2958207" y="669360"/>
                </a:cubicBezTo>
                <a:cubicBezTo>
                  <a:pt x="2959949" y="742706"/>
                  <a:pt x="2908257" y="807557"/>
                  <a:pt x="2824332" y="803235"/>
                </a:cubicBezTo>
                <a:cubicBezTo>
                  <a:pt x="2664685" y="791628"/>
                  <a:pt x="2337196" y="768586"/>
                  <a:pt x="2124813" y="803235"/>
                </a:cubicBezTo>
                <a:cubicBezTo>
                  <a:pt x="1912430" y="837884"/>
                  <a:pt x="1753238" y="798631"/>
                  <a:pt x="1532913" y="803235"/>
                </a:cubicBezTo>
                <a:cubicBezTo>
                  <a:pt x="1312588" y="807839"/>
                  <a:pt x="1007833" y="824900"/>
                  <a:pt x="806489" y="803235"/>
                </a:cubicBezTo>
                <a:cubicBezTo>
                  <a:pt x="605145" y="781570"/>
                  <a:pt x="276620" y="835589"/>
                  <a:pt x="133875" y="803235"/>
                </a:cubicBezTo>
                <a:cubicBezTo>
                  <a:pt x="65345" y="792783"/>
                  <a:pt x="-4385" y="745107"/>
                  <a:pt x="0" y="669360"/>
                </a:cubicBezTo>
                <a:cubicBezTo>
                  <a:pt x="-987" y="504158"/>
                  <a:pt x="12834" y="380050"/>
                  <a:pt x="0" y="1338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23 chia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5,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5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7AF1DDA-7AC0-F000-44AD-B6C745745D90}"/>
              </a:ext>
            </a:extLst>
          </p:cNvPr>
          <p:cNvSpPr/>
          <p:nvPr/>
        </p:nvSpPr>
        <p:spPr>
          <a:xfrm>
            <a:off x="8742697" y="2584836"/>
            <a:ext cx="2957467" cy="803235"/>
          </a:xfrm>
          <a:custGeom>
            <a:avLst/>
            <a:gdLst>
              <a:gd name="connsiteX0" fmla="*/ 0 w 2957467"/>
              <a:gd name="connsiteY0" fmla="*/ 133875 h 803235"/>
              <a:gd name="connsiteX1" fmla="*/ 133875 w 2957467"/>
              <a:gd name="connsiteY1" fmla="*/ 0 h 803235"/>
              <a:gd name="connsiteX2" fmla="*/ 833201 w 2957467"/>
              <a:gd name="connsiteY2" fmla="*/ 0 h 803235"/>
              <a:gd name="connsiteX3" fmla="*/ 1451836 w 2957467"/>
              <a:gd name="connsiteY3" fmla="*/ 0 h 803235"/>
              <a:gd name="connsiteX4" fmla="*/ 2151163 w 2957467"/>
              <a:gd name="connsiteY4" fmla="*/ 0 h 803235"/>
              <a:gd name="connsiteX5" fmla="*/ 2823592 w 2957467"/>
              <a:gd name="connsiteY5" fmla="*/ 0 h 803235"/>
              <a:gd name="connsiteX6" fmla="*/ 2957467 w 2957467"/>
              <a:gd name="connsiteY6" fmla="*/ 133875 h 803235"/>
              <a:gd name="connsiteX7" fmla="*/ 2957467 w 2957467"/>
              <a:gd name="connsiteY7" fmla="*/ 669360 h 803235"/>
              <a:gd name="connsiteX8" fmla="*/ 2823592 w 2957467"/>
              <a:gd name="connsiteY8" fmla="*/ 803235 h 803235"/>
              <a:gd name="connsiteX9" fmla="*/ 2231854 w 2957467"/>
              <a:gd name="connsiteY9" fmla="*/ 803235 h 803235"/>
              <a:gd name="connsiteX10" fmla="*/ 1532528 w 2957467"/>
              <a:gd name="connsiteY10" fmla="*/ 803235 h 803235"/>
              <a:gd name="connsiteX11" fmla="*/ 913893 w 2957467"/>
              <a:gd name="connsiteY11" fmla="*/ 803235 h 803235"/>
              <a:gd name="connsiteX12" fmla="*/ 133875 w 2957467"/>
              <a:gd name="connsiteY12" fmla="*/ 803235 h 803235"/>
              <a:gd name="connsiteX13" fmla="*/ 0 w 2957467"/>
              <a:gd name="connsiteY13" fmla="*/ 669360 h 803235"/>
              <a:gd name="connsiteX14" fmla="*/ 0 w 2957467"/>
              <a:gd name="connsiteY14" fmla="*/ 133875 h 8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7467" h="803235" fill="none" extrusionOk="0">
                <a:moveTo>
                  <a:pt x="0" y="133875"/>
                </a:moveTo>
                <a:cubicBezTo>
                  <a:pt x="-8833" y="64056"/>
                  <a:pt x="52083" y="-11526"/>
                  <a:pt x="133875" y="0"/>
                </a:cubicBezTo>
                <a:cubicBezTo>
                  <a:pt x="285519" y="-32457"/>
                  <a:pt x="554366" y="-19715"/>
                  <a:pt x="833201" y="0"/>
                </a:cubicBezTo>
                <a:cubicBezTo>
                  <a:pt x="1112036" y="19715"/>
                  <a:pt x="1312410" y="-29859"/>
                  <a:pt x="1451836" y="0"/>
                </a:cubicBezTo>
                <a:cubicBezTo>
                  <a:pt x="1591262" y="29859"/>
                  <a:pt x="1952889" y="20005"/>
                  <a:pt x="2151163" y="0"/>
                </a:cubicBezTo>
                <a:cubicBezTo>
                  <a:pt x="2349437" y="-20005"/>
                  <a:pt x="2547133" y="-19124"/>
                  <a:pt x="2823592" y="0"/>
                </a:cubicBezTo>
                <a:cubicBezTo>
                  <a:pt x="2908813" y="-4244"/>
                  <a:pt x="2953226" y="74040"/>
                  <a:pt x="2957467" y="133875"/>
                </a:cubicBezTo>
                <a:cubicBezTo>
                  <a:pt x="2964442" y="373676"/>
                  <a:pt x="2968864" y="423658"/>
                  <a:pt x="2957467" y="669360"/>
                </a:cubicBezTo>
                <a:cubicBezTo>
                  <a:pt x="2973739" y="739718"/>
                  <a:pt x="2886296" y="800952"/>
                  <a:pt x="2823592" y="803235"/>
                </a:cubicBezTo>
                <a:cubicBezTo>
                  <a:pt x="2571983" y="799619"/>
                  <a:pt x="2443627" y="829191"/>
                  <a:pt x="2231854" y="803235"/>
                </a:cubicBezTo>
                <a:cubicBezTo>
                  <a:pt x="2020081" y="777279"/>
                  <a:pt x="1720883" y="813029"/>
                  <a:pt x="1532528" y="803235"/>
                </a:cubicBezTo>
                <a:cubicBezTo>
                  <a:pt x="1344173" y="793441"/>
                  <a:pt x="1153313" y="773493"/>
                  <a:pt x="913893" y="803235"/>
                </a:cubicBezTo>
                <a:cubicBezTo>
                  <a:pt x="674474" y="832977"/>
                  <a:pt x="512772" y="811565"/>
                  <a:pt x="133875" y="803235"/>
                </a:cubicBezTo>
                <a:cubicBezTo>
                  <a:pt x="71097" y="816574"/>
                  <a:pt x="-10537" y="732312"/>
                  <a:pt x="0" y="669360"/>
                </a:cubicBezTo>
                <a:cubicBezTo>
                  <a:pt x="-9359" y="498742"/>
                  <a:pt x="-11481" y="261413"/>
                  <a:pt x="0" y="133875"/>
                </a:cubicBezTo>
                <a:close/>
              </a:path>
              <a:path w="2957467" h="803235" stroke="0" extrusionOk="0">
                <a:moveTo>
                  <a:pt x="0" y="133875"/>
                </a:moveTo>
                <a:cubicBezTo>
                  <a:pt x="-10211" y="48925"/>
                  <a:pt x="73878" y="10098"/>
                  <a:pt x="133875" y="0"/>
                </a:cubicBezTo>
                <a:cubicBezTo>
                  <a:pt x="444559" y="-32125"/>
                  <a:pt x="474549" y="-23239"/>
                  <a:pt x="779407" y="0"/>
                </a:cubicBezTo>
                <a:cubicBezTo>
                  <a:pt x="1084265" y="23239"/>
                  <a:pt x="1321381" y="2846"/>
                  <a:pt x="1505631" y="0"/>
                </a:cubicBezTo>
                <a:cubicBezTo>
                  <a:pt x="1689881" y="-2846"/>
                  <a:pt x="1930998" y="23558"/>
                  <a:pt x="2231854" y="0"/>
                </a:cubicBezTo>
                <a:cubicBezTo>
                  <a:pt x="2532710" y="-23558"/>
                  <a:pt x="2542145" y="22407"/>
                  <a:pt x="2823592" y="0"/>
                </a:cubicBezTo>
                <a:cubicBezTo>
                  <a:pt x="2906421" y="-15756"/>
                  <a:pt x="2957727" y="68825"/>
                  <a:pt x="2957467" y="133875"/>
                </a:cubicBezTo>
                <a:cubicBezTo>
                  <a:pt x="2974498" y="294098"/>
                  <a:pt x="2948716" y="527208"/>
                  <a:pt x="2957467" y="669360"/>
                </a:cubicBezTo>
                <a:cubicBezTo>
                  <a:pt x="2959209" y="742706"/>
                  <a:pt x="2907517" y="807557"/>
                  <a:pt x="2823592" y="803235"/>
                </a:cubicBezTo>
                <a:cubicBezTo>
                  <a:pt x="2607095" y="786416"/>
                  <a:pt x="2386397" y="824269"/>
                  <a:pt x="2124266" y="803235"/>
                </a:cubicBezTo>
                <a:cubicBezTo>
                  <a:pt x="1862135" y="782201"/>
                  <a:pt x="1804110" y="832650"/>
                  <a:pt x="1532528" y="803235"/>
                </a:cubicBezTo>
                <a:cubicBezTo>
                  <a:pt x="1260946" y="773820"/>
                  <a:pt x="1148281" y="821989"/>
                  <a:pt x="806304" y="803235"/>
                </a:cubicBezTo>
                <a:cubicBezTo>
                  <a:pt x="464327" y="784481"/>
                  <a:pt x="385312" y="832708"/>
                  <a:pt x="133875" y="803235"/>
                </a:cubicBezTo>
                <a:cubicBezTo>
                  <a:pt x="65345" y="792783"/>
                  <a:pt x="-4385" y="745107"/>
                  <a:pt x="0" y="669360"/>
                </a:cubicBezTo>
                <a:cubicBezTo>
                  <a:pt x="-987" y="504158"/>
                  <a:pt x="12834" y="380050"/>
                  <a:pt x="0" y="1338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5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r>
              <a:rPr lang="en-US" sz="2800" dirty="0">
                <a:solidFill>
                  <a:schemeClr val="tx1"/>
                </a:solidFill>
              </a:rPr>
              <a:t>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20,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20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EC1BFFFA-48B0-B492-AA35-32B703D7A5CB}"/>
              </a:ext>
            </a:extLst>
          </p:cNvPr>
          <p:cNvSpPr/>
          <p:nvPr/>
        </p:nvSpPr>
        <p:spPr>
          <a:xfrm>
            <a:off x="8751902" y="3621025"/>
            <a:ext cx="3047866" cy="613575"/>
          </a:xfrm>
          <a:custGeom>
            <a:avLst/>
            <a:gdLst>
              <a:gd name="connsiteX0" fmla="*/ 0 w 3047866"/>
              <a:gd name="connsiteY0" fmla="*/ 102265 h 613575"/>
              <a:gd name="connsiteX1" fmla="*/ 102265 w 3047866"/>
              <a:gd name="connsiteY1" fmla="*/ 0 h 613575"/>
              <a:gd name="connsiteX2" fmla="*/ 642499 w 3047866"/>
              <a:gd name="connsiteY2" fmla="*/ 0 h 613575"/>
              <a:gd name="connsiteX3" fmla="*/ 1239599 w 3047866"/>
              <a:gd name="connsiteY3" fmla="*/ 0 h 613575"/>
              <a:gd name="connsiteX4" fmla="*/ 1779833 w 3047866"/>
              <a:gd name="connsiteY4" fmla="*/ 0 h 613575"/>
              <a:gd name="connsiteX5" fmla="*/ 2263200 w 3047866"/>
              <a:gd name="connsiteY5" fmla="*/ 0 h 613575"/>
              <a:gd name="connsiteX6" fmla="*/ 2945601 w 3047866"/>
              <a:gd name="connsiteY6" fmla="*/ 0 h 613575"/>
              <a:gd name="connsiteX7" fmla="*/ 3047866 w 3047866"/>
              <a:gd name="connsiteY7" fmla="*/ 102265 h 613575"/>
              <a:gd name="connsiteX8" fmla="*/ 3047866 w 3047866"/>
              <a:gd name="connsiteY8" fmla="*/ 511310 h 613575"/>
              <a:gd name="connsiteX9" fmla="*/ 2945601 w 3047866"/>
              <a:gd name="connsiteY9" fmla="*/ 613575 h 613575"/>
              <a:gd name="connsiteX10" fmla="*/ 2320067 w 3047866"/>
              <a:gd name="connsiteY10" fmla="*/ 613575 h 613575"/>
              <a:gd name="connsiteX11" fmla="*/ 1808267 w 3047866"/>
              <a:gd name="connsiteY11" fmla="*/ 613575 h 613575"/>
              <a:gd name="connsiteX12" fmla="*/ 1324899 w 3047866"/>
              <a:gd name="connsiteY12" fmla="*/ 613575 h 613575"/>
              <a:gd name="connsiteX13" fmla="*/ 699366 w 3047866"/>
              <a:gd name="connsiteY13" fmla="*/ 613575 h 613575"/>
              <a:gd name="connsiteX14" fmla="*/ 102265 w 3047866"/>
              <a:gd name="connsiteY14" fmla="*/ 613575 h 613575"/>
              <a:gd name="connsiteX15" fmla="*/ 0 w 3047866"/>
              <a:gd name="connsiteY15" fmla="*/ 511310 h 613575"/>
              <a:gd name="connsiteX16" fmla="*/ 0 w 3047866"/>
              <a:gd name="connsiteY16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7866" h="613575" fill="none" extrusionOk="0">
                <a:moveTo>
                  <a:pt x="0" y="102265"/>
                </a:moveTo>
                <a:cubicBezTo>
                  <a:pt x="-1425" y="50998"/>
                  <a:pt x="43885" y="-1762"/>
                  <a:pt x="102265" y="0"/>
                </a:cubicBezTo>
                <a:cubicBezTo>
                  <a:pt x="218599" y="19984"/>
                  <a:pt x="459506" y="-1116"/>
                  <a:pt x="642499" y="0"/>
                </a:cubicBezTo>
                <a:cubicBezTo>
                  <a:pt x="825492" y="1116"/>
                  <a:pt x="997242" y="-6916"/>
                  <a:pt x="1239599" y="0"/>
                </a:cubicBezTo>
                <a:cubicBezTo>
                  <a:pt x="1481956" y="6916"/>
                  <a:pt x="1608218" y="9624"/>
                  <a:pt x="1779833" y="0"/>
                </a:cubicBezTo>
                <a:cubicBezTo>
                  <a:pt x="1951448" y="-9624"/>
                  <a:pt x="2047726" y="-2916"/>
                  <a:pt x="2263200" y="0"/>
                </a:cubicBezTo>
                <a:cubicBezTo>
                  <a:pt x="2478674" y="2916"/>
                  <a:pt x="2651017" y="15228"/>
                  <a:pt x="2945601" y="0"/>
                </a:cubicBezTo>
                <a:cubicBezTo>
                  <a:pt x="3005860" y="2040"/>
                  <a:pt x="3035348" y="49859"/>
                  <a:pt x="3047866" y="102265"/>
                </a:cubicBezTo>
                <a:cubicBezTo>
                  <a:pt x="3049216" y="184860"/>
                  <a:pt x="3051033" y="316239"/>
                  <a:pt x="3047866" y="511310"/>
                </a:cubicBezTo>
                <a:cubicBezTo>
                  <a:pt x="3049315" y="560137"/>
                  <a:pt x="3003278" y="617745"/>
                  <a:pt x="2945601" y="613575"/>
                </a:cubicBezTo>
                <a:cubicBezTo>
                  <a:pt x="2668582" y="627464"/>
                  <a:pt x="2447514" y="595825"/>
                  <a:pt x="2320067" y="613575"/>
                </a:cubicBezTo>
                <a:cubicBezTo>
                  <a:pt x="2192620" y="631325"/>
                  <a:pt x="1962705" y="613813"/>
                  <a:pt x="1808267" y="613575"/>
                </a:cubicBezTo>
                <a:cubicBezTo>
                  <a:pt x="1653829" y="613337"/>
                  <a:pt x="1460404" y="619447"/>
                  <a:pt x="1324899" y="613575"/>
                </a:cubicBezTo>
                <a:cubicBezTo>
                  <a:pt x="1189394" y="607703"/>
                  <a:pt x="909004" y="623296"/>
                  <a:pt x="699366" y="613575"/>
                </a:cubicBezTo>
                <a:cubicBezTo>
                  <a:pt x="489728" y="603854"/>
                  <a:pt x="270059" y="597228"/>
                  <a:pt x="102265" y="613575"/>
                </a:cubicBezTo>
                <a:cubicBezTo>
                  <a:pt x="35689" y="614537"/>
                  <a:pt x="-8064" y="561567"/>
                  <a:pt x="0" y="511310"/>
                </a:cubicBezTo>
                <a:cubicBezTo>
                  <a:pt x="-2648" y="428934"/>
                  <a:pt x="-7818" y="237929"/>
                  <a:pt x="0" y="102265"/>
                </a:cubicBezTo>
                <a:close/>
              </a:path>
              <a:path w="3047866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216640" y="5285"/>
                  <a:pt x="426109" y="-9368"/>
                  <a:pt x="642499" y="0"/>
                </a:cubicBezTo>
                <a:cubicBezTo>
                  <a:pt x="858889" y="9368"/>
                  <a:pt x="1054252" y="25120"/>
                  <a:pt x="1268033" y="0"/>
                </a:cubicBezTo>
                <a:cubicBezTo>
                  <a:pt x="1481814" y="-25120"/>
                  <a:pt x="1600562" y="13101"/>
                  <a:pt x="1893567" y="0"/>
                </a:cubicBezTo>
                <a:cubicBezTo>
                  <a:pt x="2186572" y="-13101"/>
                  <a:pt x="2572933" y="-43744"/>
                  <a:pt x="2945601" y="0"/>
                </a:cubicBezTo>
                <a:cubicBezTo>
                  <a:pt x="3004797" y="-4815"/>
                  <a:pt x="3047993" y="50145"/>
                  <a:pt x="3047866" y="102265"/>
                </a:cubicBezTo>
                <a:cubicBezTo>
                  <a:pt x="3053239" y="251238"/>
                  <a:pt x="3066012" y="416358"/>
                  <a:pt x="3047866" y="511310"/>
                </a:cubicBezTo>
                <a:cubicBezTo>
                  <a:pt x="3058745" y="564101"/>
                  <a:pt x="3008677" y="616430"/>
                  <a:pt x="2945601" y="613575"/>
                </a:cubicBezTo>
                <a:cubicBezTo>
                  <a:pt x="2798973" y="611866"/>
                  <a:pt x="2618406" y="587418"/>
                  <a:pt x="2348500" y="613575"/>
                </a:cubicBezTo>
                <a:cubicBezTo>
                  <a:pt x="2078594" y="639732"/>
                  <a:pt x="2063670" y="617720"/>
                  <a:pt x="1865133" y="613575"/>
                </a:cubicBezTo>
                <a:cubicBezTo>
                  <a:pt x="1666596" y="609430"/>
                  <a:pt x="1522963" y="643209"/>
                  <a:pt x="1239599" y="613575"/>
                </a:cubicBezTo>
                <a:cubicBezTo>
                  <a:pt x="956235" y="583941"/>
                  <a:pt x="967628" y="629800"/>
                  <a:pt x="756232" y="613575"/>
                </a:cubicBezTo>
                <a:cubicBezTo>
                  <a:pt x="544836" y="597350"/>
                  <a:pt x="396461" y="631828"/>
                  <a:pt x="102265" y="613575"/>
                </a:cubicBezTo>
                <a:cubicBezTo>
                  <a:pt x="51084" y="616025"/>
                  <a:pt x="4377" y="565146"/>
                  <a:pt x="0" y="511310"/>
                </a:cubicBezTo>
                <a:cubicBezTo>
                  <a:pt x="9203" y="429331"/>
                  <a:pt x="3364" y="288607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23 </a:t>
            </a:r>
            <a:r>
              <a:rPr lang="en-US" sz="2800" dirty="0" err="1">
                <a:solidFill>
                  <a:schemeClr val="tx1"/>
                </a:solidFill>
              </a:rPr>
              <a:t>trừ</a:t>
            </a:r>
            <a:r>
              <a:rPr lang="en-US" sz="2800" dirty="0">
                <a:solidFill>
                  <a:schemeClr val="tx1"/>
                </a:solidFill>
              </a:rPr>
              <a:t> 20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DF3917-F9BE-30C2-CABF-F21E9764FF97}"/>
              </a:ext>
            </a:extLst>
          </p:cNvPr>
          <p:cNvSpPr/>
          <p:nvPr/>
        </p:nvSpPr>
        <p:spPr>
          <a:xfrm>
            <a:off x="3514584" y="4289898"/>
            <a:ext cx="4630298" cy="1902824"/>
          </a:xfrm>
          <a:custGeom>
            <a:avLst/>
            <a:gdLst>
              <a:gd name="connsiteX0" fmla="*/ 0 w 4630298"/>
              <a:gd name="connsiteY0" fmla="*/ 317144 h 1902824"/>
              <a:gd name="connsiteX1" fmla="*/ 317144 w 4630298"/>
              <a:gd name="connsiteY1" fmla="*/ 0 h 1902824"/>
              <a:gd name="connsiteX2" fmla="*/ 848042 w 4630298"/>
              <a:gd name="connsiteY2" fmla="*/ 0 h 1902824"/>
              <a:gd name="connsiteX3" fmla="*/ 1378941 w 4630298"/>
              <a:gd name="connsiteY3" fmla="*/ 0 h 1902824"/>
              <a:gd name="connsiteX4" fmla="*/ 1909839 w 4630298"/>
              <a:gd name="connsiteY4" fmla="*/ 0 h 1902824"/>
              <a:gd name="connsiteX5" fmla="*/ 2520658 w 4630298"/>
              <a:gd name="connsiteY5" fmla="*/ 0 h 1902824"/>
              <a:gd name="connsiteX6" fmla="*/ 2971636 w 4630298"/>
              <a:gd name="connsiteY6" fmla="*/ 0 h 1902824"/>
              <a:gd name="connsiteX7" fmla="*/ 3582455 w 4630298"/>
              <a:gd name="connsiteY7" fmla="*/ 0 h 1902824"/>
              <a:gd name="connsiteX8" fmla="*/ 4313154 w 4630298"/>
              <a:gd name="connsiteY8" fmla="*/ 0 h 1902824"/>
              <a:gd name="connsiteX9" fmla="*/ 4630298 w 4630298"/>
              <a:gd name="connsiteY9" fmla="*/ 317144 h 1902824"/>
              <a:gd name="connsiteX10" fmla="*/ 4630298 w 4630298"/>
              <a:gd name="connsiteY10" fmla="*/ 739989 h 1902824"/>
              <a:gd name="connsiteX11" fmla="*/ 4630298 w 4630298"/>
              <a:gd name="connsiteY11" fmla="*/ 1124779 h 1902824"/>
              <a:gd name="connsiteX12" fmla="*/ 4630298 w 4630298"/>
              <a:gd name="connsiteY12" fmla="*/ 1585680 h 1902824"/>
              <a:gd name="connsiteX13" fmla="*/ 4313154 w 4630298"/>
              <a:gd name="connsiteY13" fmla="*/ 1902824 h 1902824"/>
              <a:gd name="connsiteX14" fmla="*/ 3862176 w 4630298"/>
              <a:gd name="connsiteY14" fmla="*/ 1902824 h 1902824"/>
              <a:gd name="connsiteX15" fmla="*/ 3291317 w 4630298"/>
              <a:gd name="connsiteY15" fmla="*/ 1902824 h 1902824"/>
              <a:gd name="connsiteX16" fmla="*/ 2840339 w 4630298"/>
              <a:gd name="connsiteY16" fmla="*/ 1902824 h 1902824"/>
              <a:gd name="connsiteX17" fmla="*/ 2189560 w 4630298"/>
              <a:gd name="connsiteY17" fmla="*/ 1902824 h 1902824"/>
              <a:gd name="connsiteX18" fmla="*/ 1738582 w 4630298"/>
              <a:gd name="connsiteY18" fmla="*/ 1902824 h 1902824"/>
              <a:gd name="connsiteX19" fmla="*/ 1167723 w 4630298"/>
              <a:gd name="connsiteY19" fmla="*/ 1902824 h 1902824"/>
              <a:gd name="connsiteX20" fmla="*/ 317144 w 4630298"/>
              <a:gd name="connsiteY20" fmla="*/ 1902824 h 1902824"/>
              <a:gd name="connsiteX21" fmla="*/ 0 w 4630298"/>
              <a:gd name="connsiteY21" fmla="*/ 1585680 h 1902824"/>
              <a:gd name="connsiteX22" fmla="*/ 0 w 4630298"/>
              <a:gd name="connsiteY22" fmla="*/ 1188205 h 1902824"/>
              <a:gd name="connsiteX23" fmla="*/ 0 w 4630298"/>
              <a:gd name="connsiteY23" fmla="*/ 803416 h 1902824"/>
              <a:gd name="connsiteX24" fmla="*/ 0 w 4630298"/>
              <a:gd name="connsiteY24" fmla="*/ 317144 h 190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30298" h="1902824" fill="none" extrusionOk="0">
                <a:moveTo>
                  <a:pt x="0" y="317144"/>
                </a:moveTo>
                <a:cubicBezTo>
                  <a:pt x="35401" y="174071"/>
                  <a:pt x="139623" y="3996"/>
                  <a:pt x="317144" y="0"/>
                </a:cubicBezTo>
                <a:cubicBezTo>
                  <a:pt x="545567" y="-34799"/>
                  <a:pt x="721862" y="11664"/>
                  <a:pt x="848042" y="0"/>
                </a:cubicBezTo>
                <a:cubicBezTo>
                  <a:pt x="974222" y="-11664"/>
                  <a:pt x="1150702" y="8142"/>
                  <a:pt x="1378941" y="0"/>
                </a:cubicBezTo>
                <a:cubicBezTo>
                  <a:pt x="1607180" y="-8142"/>
                  <a:pt x="1755580" y="35354"/>
                  <a:pt x="1909839" y="0"/>
                </a:cubicBezTo>
                <a:cubicBezTo>
                  <a:pt x="2064098" y="-35354"/>
                  <a:pt x="2251650" y="14257"/>
                  <a:pt x="2520658" y="0"/>
                </a:cubicBezTo>
                <a:cubicBezTo>
                  <a:pt x="2789666" y="-14257"/>
                  <a:pt x="2873258" y="21273"/>
                  <a:pt x="2971636" y="0"/>
                </a:cubicBezTo>
                <a:cubicBezTo>
                  <a:pt x="3070014" y="-21273"/>
                  <a:pt x="3288989" y="30698"/>
                  <a:pt x="3582455" y="0"/>
                </a:cubicBezTo>
                <a:cubicBezTo>
                  <a:pt x="3875921" y="-30698"/>
                  <a:pt x="4065348" y="39408"/>
                  <a:pt x="4313154" y="0"/>
                </a:cubicBezTo>
                <a:cubicBezTo>
                  <a:pt x="4512427" y="-35903"/>
                  <a:pt x="4664419" y="126615"/>
                  <a:pt x="4630298" y="317144"/>
                </a:cubicBezTo>
                <a:cubicBezTo>
                  <a:pt x="4636225" y="481855"/>
                  <a:pt x="4585619" y="643834"/>
                  <a:pt x="4630298" y="739989"/>
                </a:cubicBezTo>
                <a:cubicBezTo>
                  <a:pt x="4674977" y="836144"/>
                  <a:pt x="4619175" y="996070"/>
                  <a:pt x="4630298" y="1124779"/>
                </a:cubicBezTo>
                <a:cubicBezTo>
                  <a:pt x="4641421" y="1253488"/>
                  <a:pt x="4613127" y="1359530"/>
                  <a:pt x="4630298" y="1585680"/>
                </a:cubicBezTo>
                <a:cubicBezTo>
                  <a:pt x="4645022" y="1737535"/>
                  <a:pt x="4509325" y="1913329"/>
                  <a:pt x="4313154" y="1902824"/>
                </a:cubicBezTo>
                <a:cubicBezTo>
                  <a:pt x="4149267" y="1934147"/>
                  <a:pt x="4032737" y="1895888"/>
                  <a:pt x="3862176" y="1902824"/>
                </a:cubicBezTo>
                <a:cubicBezTo>
                  <a:pt x="3691615" y="1909760"/>
                  <a:pt x="3483073" y="1872268"/>
                  <a:pt x="3291317" y="1902824"/>
                </a:cubicBezTo>
                <a:cubicBezTo>
                  <a:pt x="3099561" y="1933380"/>
                  <a:pt x="2964303" y="1895939"/>
                  <a:pt x="2840339" y="1902824"/>
                </a:cubicBezTo>
                <a:cubicBezTo>
                  <a:pt x="2716375" y="1909709"/>
                  <a:pt x="2355831" y="1843980"/>
                  <a:pt x="2189560" y="1902824"/>
                </a:cubicBezTo>
                <a:cubicBezTo>
                  <a:pt x="2023289" y="1961668"/>
                  <a:pt x="1924766" y="1862605"/>
                  <a:pt x="1738582" y="1902824"/>
                </a:cubicBezTo>
                <a:cubicBezTo>
                  <a:pt x="1552398" y="1943043"/>
                  <a:pt x="1419539" y="1850383"/>
                  <a:pt x="1167723" y="1902824"/>
                </a:cubicBezTo>
                <a:cubicBezTo>
                  <a:pt x="915907" y="1955265"/>
                  <a:pt x="721789" y="1801907"/>
                  <a:pt x="317144" y="1902824"/>
                </a:cubicBezTo>
                <a:cubicBezTo>
                  <a:pt x="128426" y="1927090"/>
                  <a:pt x="-635" y="1774330"/>
                  <a:pt x="0" y="1585680"/>
                </a:cubicBezTo>
                <a:cubicBezTo>
                  <a:pt x="-19429" y="1504786"/>
                  <a:pt x="47145" y="1328007"/>
                  <a:pt x="0" y="1188205"/>
                </a:cubicBezTo>
                <a:cubicBezTo>
                  <a:pt x="-47145" y="1048404"/>
                  <a:pt x="31297" y="918703"/>
                  <a:pt x="0" y="803416"/>
                </a:cubicBezTo>
                <a:cubicBezTo>
                  <a:pt x="-31297" y="688129"/>
                  <a:pt x="24037" y="474261"/>
                  <a:pt x="0" y="317144"/>
                </a:cubicBezTo>
                <a:close/>
              </a:path>
              <a:path w="4630298" h="1902824" stroke="0" extrusionOk="0">
                <a:moveTo>
                  <a:pt x="0" y="317144"/>
                </a:moveTo>
                <a:cubicBezTo>
                  <a:pt x="23773" y="152479"/>
                  <a:pt x="145647" y="-22620"/>
                  <a:pt x="317144" y="0"/>
                </a:cubicBezTo>
                <a:cubicBezTo>
                  <a:pt x="491235" y="-53868"/>
                  <a:pt x="578638" y="51406"/>
                  <a:pt x="768122" y="0"/>
                </a:cubicBezTo>
                <a:cubicBezTo>
                  <a:pt x="957606" y="-51406"/>
                  <a:pt x="1133163" y="16697"/>
                  <a:pt x="1378941" y="0"/>
                </a:cubicBezTo>
                <a:cubicBezTo>
                  <a:pt x="1624719" y="-16697"/>
                  <a:pt x="1845597" y="36127"/>
                  <a:pt x="1989760" y="0"/>
                </a:cubicBezTo>
                <a:cubicBezTo>
                  <a:pt x="2133923" y="-36127"/>
                  <a:pt x="2279502" y="15580"/>
                  <a:pt x="2520658" y="0"/>
                </a:cubicBezTo>
                <a:cubicBezTo>
                  <a:pt x="2761814" y="-15580"/>
                  <a:pt x="2918462" y="12792"/>
                  <a:pt x="3171437" y="0"/>
                </a:cubicBezTo>
                <a:cubicBezTo>
                  <a:pt x="3424412" y="-12792"/>
                  <a:pt x="3483092" y="13789"/>
                  <a:pt x="3742295" y="0"/>
                </a:cubicBezTo>
                <a:cubicBezTo>
                  <a:pt x="4001498" y="-13789"/>
                  <a:pt x="4179588" y="16991"/>
                  <a:pt x="4313154" y="0"/>
                </a:cubicBezTo>
                <a:cubicBezTo>
                  <a:pt x="4459429" y="29572"/>
                  <a:pt x="4654752" y="152805"/>
                  <a:pt x="4630298" y="317144"/>
                </a:cubicBezTo>
                <a:cubicBezTo>
                  <a:pt x="4643833" y="462637"/>
                  <a:pt x="4618414" y="622240"/>
                  <a:pt x="4630298" y="727304"/>
                </a:cubicBezTo>
                <a:cubicBezTo>
                  <a:pt x="4642182" y="832368"/>
                  <a:pt x="4585251" y="1015106"/>
                  <a:pt x="4630298" y="1162835"/>
                </a:cubicBezTo>
                <a:cubicBezTo>
                  <a:pt x="4675345" y="1310564"/>
                  <a:pt x="4599842" y="1426859"/>
                  <a:pt x="4630298" y="1585680"/>
                </a:cubicBezTo>
                <a:cubicBezTo>
                  <a:pt x="4628985" y="1755056"/>
                  <a:pt x="4511437" y="1858484"/>
                  <a:pt x="4313154" y="1902824"/>
                </a:cubicBezTo>
                <a:cubicBezTo>
                  <a:pt x="4112394" y="1920574"/>
                  <a:pt x="3926928" y="1872837"/>
                  <a:pt x="3822216" y="1902824"/>
                </a:cubicBezTo>
                <a:cubicBezTo>
                  <a:pt x="3717504" y="1932811"/>
                  <a:pt x="3397639" y="1879649"/>
                  <a:pt x="3291317" y="1902824"/>
                </a:cubicBezTo>
                <a:cubicBezTo>
                  <a:pt x="3184995" y="1925999"/>
                  <a:pt x="3011692" y="1885722"/>
                  <a:pt x="2840339" y="1902824"/>
                </a:cubicBezTo>
                <a:cubicBezTo>
                  <a:pt x="2668986" y="1919926"/>
                  <a:pt x="2366714" y="1834005"/>
                  <a:pt x="2189560" y="1902824"/>
                </a:cubicBezTo>
                <a:cubicBezTo>
                  <a:pt x="2012406" y="1971643"/>
                  <a:pt x="1880157" y="1860839"/>
                  <a:pt x="1658662" y="1902824"/>
                </a:cubicBezTo>
                <a:cubicBezTo>
                  <a:pt x="1437167" y="1944809"/>
                  <a:pt x="1235866" y="1897756"/>
                  <a:pt x="1087803" y="1902824"/>
                </a:cubicBezTo>
                <a:cubicBezTo>
                  <a:pt x="939740" y="1907892"/>
                  <a:pt x="617424" y="1891299"/>
                  <a:pt x="317144" y="1902824"/>
                </a:cubicBezTo>
                <a:cubicBezTo>
                  <a:pt x="142061" y="1883532"/>
                  <a:pt x="-5266" y="1783733"/>
                  <a:pt x="0" y="1585680"/>
                </a:cubicBezTo>
                <a:cubicBezTo>
                  <a:pt x="-19527" y="1462478"/>
                  <a:pt x="46404" y="1282350"/>
                  <a:pt x="0" y="1150149"/>
                </a:cubicBezTo>
                <a:cubicBezTo>
                  <a:pt x="-46404" y="1017948"/>
                  <a:pt x="26359" y="913523"/>
                  <a:pt x="0" y="739989"/>
                </a:cubicBezTo>
                <a:cubicBezTo>
                  <a:pt x="-26359" y="566455"/>
                  <a:pt x="10790" y="488162"/>
                  <a:pt x="0" y="31714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402815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Nhẩm</a:t>
            </a:r>
            <a:r>
              <a:rPr lang="en-US" sz="2800" dirty="0">
                <a:solidFill>
                  <a:schemeClr val="tx1"/>
                </a:solidFill>
              </a:rPr>
              <a:t> 4 x 1; 4 x 2; 4 x 3; 4 x 4 4 x 5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hơn</a:t>
            </a:r>
            <a:r>
              <a:rPr lang="en-US" sz="2800" dirty="0">
                <a:solidFill>
                  <a:schemeClr val="tx1"/>
                </a:solidFill>
              </a:rPr>
              <a:t> 23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</a:rPr>
              <a:t>4 x 6 = 24, 24 &gt; 23. 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tx1"/>
                </a:solidFill>
              </a:rPr>
              <a:t>Vậy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chọn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thương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6237298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4" grpId="0"/>
      <p:bldP spid="65" grpId="0"/>
      <p:bldP spid="62" grpId="0"/>
      <p:bldP spid="63" grpId="0"/>
      <p:bldP spid="67" grpId="0"/>
      <p:bldP spid="81" grpId="0" animBg="1"/>
      <p:bldP spid="85" grpId="0" animBg="1"/>
      <p:bldP spid="86" grpId="0" animBg="1"/>
      <p:bldP spid="87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225287" y="295327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5E3F6EC-AC1C-F4F7-9C8B-0863D54EFA2B}"/>
              </a:ext>
            </a:extLst>
          </p:cNvPr>
          <p:cNvSpPr txBox="1"/>
          <p:nvPr/>
        </p:nvSpPr>
        <p:spPr>
          <a:xfrm>
            <a:off x="5446638" y="3048193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529CB7-05F4-C184-084C-FF40AF4765A8}"/>
              </a:ext>
            </a:extLst>
          </p:cNvPr>
          <p:cNvSpPr txBox="1"/>
          <p:nvPr/>
        </p:nvSpPr>
        <p:spPr>
          <a:xfrm>
            <a:off x="4860249" y="3022534"/>
            <a:ext cx="574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7C17C2-0930-66A2-61CD-E3E209ED34E6}"/>
              </a:ext>
            </a:extLst>
          </p:cNvPr>
          <p:cNvSpPr txBox="1"/>
          <p:nvPr/>
        </p:nvSpPr>
        <p:spPr>
          <a:xfrm>
            <a:off x="4857130" y="2567153"/>
            <a:ext cx="576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8C9B6D-4FB6-AD94-556C-FF201BC3BA3C}"/>
              </a:ext>
            </a:extLst>
          </p:cNvPr>
          <p:cNvSpPr txBox="1"/>
          <p:nvPr/>
        </p:nvSpPr>
        <p:spPr>
          <a:xfrm>
            <a:off x="5449756" y="2567153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D62BAD8-E4D7-E192-8E45-0AD63AADF915}"/>
              </a:ext>
            </a:extLst>
          </p:cNvPr>
          <p:cNvGrpSpPr/>
          <p:nvPr/>
        </p:nvGrpSpPr>
        <p:grpSpPr>
          <a:xfrm>
            <a:off x="5307373" y="2567153"/>
            <a:ext cx="724824" cy="1463863"/>
            <a:chOff x="4003040" y="1635760"/>
            <a:chExt cx="724824" cy="131064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A9810D1-192C-9F25-F44D-7817922FDEBC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7DA6450-559D-81A4-CC71-45FCF49D460A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1B6491D-15F7-E1FA-84EB-407B2EDE3168}"/>
              </a:ext>
            </a:extLst>
          </p:cNvPr>
          <p:cNvCxnSpPr>
            <a:cxnSpLocks/>
          </p:cNvCxnSpPr>
          <p:nvPr/>
        </p:nvCxnSpPr>
        <p:spPr>
          <a:xfrm>
            <a:off x="4724102" y="3541529"/>
            <a:ext cx="58326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018467E-1133-3D61-B9D6-58F48D9CC2F3}"/>
              </a:ext>
            </a:extLst>
          </p:cNvPr>
          <p:cNvSpPr txBox="1"/>
          <p:nvPr/>
        </p:nvSpPr>
        <p:spPr>
          <a:xfrm>
            <a:off x="4860250" y="3541529"/>
            <a:ext cx="583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051A006-CED7-41FC-CFA0-967AAB75907A}"/>
              </a:ext>
            </a:extLst>
          </p:cNvPr>
          <p:cNvSpPr/>
          <p:nvPr/>
        </p:nvSpPr>
        <p:spPr>
          <a:xfrm>
            <a:off x="4105767" y="4223336"/>
            <a:ext cx="2652715" cy="707886"/>
          </a:xfrm>
          <a:custGeom>
            <a:avLst/>
            <a:gdLst>
              <a:gd name="connsiteX0" fmla="*/ 0 w 2652715"/>
              <a:gd name="connsiteY0" fmla="*/ 117983 h 707886"/>
              <a:gd name="connsiteX1" fmla="*/ 117983 w 2652715"/>
              <a:gd name="connsiteY1" fmla="*/ 0 h 707886"/>
              <a:gd name="connsiteX2" fmla="*/ 577165 w 2652715"/>
              <a:gd name="connsiteY2" fmla="*/ 0 h 707886"/>
              <a:gd name="connsiteX3" fmla="*/ 1036348 w 2652715"/>
              <a:gd name="connsiteY3" fmla="*/ 0 h 707886"/>
              <a:gd name="connsiteX4" fmla="*/ 1495530 w 2652715"/>
              <a:gd name="connsiteY4" fmla="*/ 0 h 707886"/>
              <a:gd name="connsiteX5" fmla="*/ 1906377 w 2652715"/>
              <a:gd name="connsiteY5" fmla="*/ 0 h 707886"/>
              <a:gd name="connsiteX6" fmla="*/ 2534732 w 2652715"/>
              <a:gd name="connsiteY6" fmla="*/ 0 h 707886"/>
              <a:gd name="connsiteX7" fmla="*/ 2652715 w 2652715"/>
              <a:gd name="connsiteY7" fmla="*/ 117983 h 707886"/>
              <a:gd name="connsiteX8" fmla="*/ 2652715 w 2652715"/>
              <a:gd name="connsiteY8" fmla="*/ 589903 h 707886"/>
              <a:gd name="connsiteX9" fmla="*/ 2534732 w 2652715"/>
              <a:gd name="connsiteY9" fmla="*/ 707886 h 707886"/>
              <a:gd name="connsiteX10" fmla="*/ 2099717 w 2652715"/>
              <a:gd name="connsiteY10" fmla="*/ 707886 h 707886"/>
              <a:gd name="connsiteX11" fmla="*/ 1688870 w 2652715"/>
              <a:gd name="connsiteY11" fmla="*/ 707886 h 707886"/>
              <a:gd name="connsiteX12" fmla="*/ 1181353 w 2652715"/>
              <a:gd name="connsiteY12" fmla="*/ 707886 h 707886"/>
              <a:gd name="connsiteX13" fmla="*/ 673835 w 2652715"/>
              <a:gd name="connsiteY13" fmla="*/ 707886 h 707886"/>
              <a:gd name="connsiteX14" fmla="*/ 117983 w 2652715"/>
              <a:gd name="connsiteY14" fmla="*/ 707886 h 707886"/>
              <a:gd name="connsiteX15" fmla="*/ 0 w 2652715"/>
              <a:gd name="connsiteY15" fmla="*/ 589903 h 707886"/>
              <a:gd name="connsiteX16" fmla="*/ 0 w 2652715"/>
              <a:gd name="connsiteY16" fmla="*/ 11798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2715" h="707886" fill="none" extrusionOk="0">
                <a:moveTo>
                  <a:pt x="0" y="117983"/>
                </a:moveTo>
                <a:cubicBezTo>
                  <a:pt x="-9165" y="67313"/>
                  <a:pt x="48721" y="2763"/>
                  <a:pt x="117983" y="0"/>
                </a:cubicBezTo>
                <a:cubicBezTo>
                  <a:pt x="248273" y="-20957"/>
                  <a:pt x="403079" y="6734"/>
                  <a:pt x="577165" y="0"/>
                </a:cubicBezTo>
                <a:cubicBezTo>
                  <a:pt x="751251" y="-6734"/>
                  <a:pt x="836725" y="578"/>
                  <a:pt x="1036348" y="0"/>
                </a:cubicBezTo>
                <a:cubicBezTo>
                  <a:pt x="1235971" y="-578"/>
                  <a:pt x="1289526" y="2705"/>
                  <a:pt x="1495530" y="0"/>
                </a:cubicBezTo>
                <a:cubicBezTo>
                  <a:pt x="1701534" y="-2705"/>
                  <a:pt x="1740314" y="11096"/>
                  <a:pt x="1906377" y="0"/>
                </a:cubicBezTo>
                <a:cubicBezTo>
                  <a:pt x="2072440" y="-11096"/>
                  <a:pt x="2292122" y="29677"/>
                  <a:pt x="2534732" y="0"/>
                </a:cubicBezTo>
                <a:cubicBezTo>
                  <a:pt x="2602602" y="1254"/>
                  <a:pt x="2654766" y="51372"/>
                  <a:pt x="2652715" y="117983"/>
                </a:cubicBezTo>
                <a:cubicBezTo>
                  <a:pt x="2672068" y="324468"/>
                  <a:pt x="2616189" y="369850"/>
                  <a:pt x="2652715" y="589903"/>
                </a:cubicBezTo>
                <a:cubicBezTo>
                  <a:pt x="2654821" y="645500"/>
                  <a:pt x="2587514" y="708287"/>
                  <a:pt x="2534732" y="707886"/>
                </a:cubicBezTo>
                <a:cubicBezTo>
                  <a:pt x="2443182" y="713535"/>
                  <a:pt x="2194085" y="657444"/>
                  <a:pt x="2099717" y="707886"/>
                </a:cubicBezTo>
                <a:cubicBezTo>
                  <a:pt x="2005349" y="758328"/>
                  <a:pt x="1884415" y="694521"/>
                  <a:pt x="1688870" y="707886"/>
                </a:cubicBezTo>
                <a:cubicBezTo>
                  <a:pt x="1493325" y="721251"/>
                  <a:pt x="1313109" y="688012"/>
                  <a:pt x="1181353" y="707886"/>
                </a:cubicBezTo>
                <a:cubicBezTo>
                  <a:pt x="1049597" y="727760"/>
                  <a:pt x="822796" y="670233"/>
                  <a:pt x="673835" y="707886"/>
                </a:cubicBezTo>
                <a:cubicBezTo>
                  <a:pt x="524874" y="745539"/>
                  <a:pt x="358995" y="653699"/>
                  <a:pt x="117983" y="707886"/>
                </a:cubicBezTo>
                <a:cubicBezTo>
                  <a:pt x="45892" y="705830"/>
                  <a:pt x="7897" y="654811"/>
                  <a:pt x="0" y="589903"/>
                </a:cubicBezTo>
                <a:cubicBezTo>
                  <a:pt x="-47544" y="475879"/>
                  <a:pt x="47792" y="220525"/>
                  <a:pt x="0" y="117983"/>
                </a:cubicBezTo>
                <a:close/>
              </a:path>
              <a:path w="2652715" h="707886" stroke="0" extrusionOk="0">
                <a:moveTo>
                  <a:pt x="0" y="117983"/>
                </a:moveTo>
                <a:cubicBezTo>
                  <a:pt x="12802" y="66312"/>
                  <a:pt x="48717" y="-6670"/>
                  <a:pt x="117983" y="0"/>
                </a:cubicBezTo>
                <a:cubicBezTo>
                  <a:pt x="267347" y="-6157"/>
                  <a:pt x="513864" y="48159"/>
                  <a:pt x="649668" y="0"/>
                </a:cubicBezTo>
                <a:cubicBezTo>
                  <a:pt x="785473" y="-48159"/>
                  <a:pt x="900604" y="51713"/>
                  <a:pt x="1084683" y="0"/>
                </a:cubicBezTo>
                <a:cubicBezTo>
                  <a:pt x="1268763" y="-51713"/>
                  <a:pt x="1462227" y="43553"/>
                  <a:pt x="1592200" y="0"/>
                </a:cubicBezTo>
                <a:cubicBezTo>
                  <a:pt x="1722173" y="-43553"/>
                  <a:pt x="2198664" y="12311"/>
                  <a:pt x="2534732" y="0"/>
                </a:cubicBezTo>
                <a:cubicBezTo>
                  <a:pt x="2592392" y="14407"/>
                  <a:pt x="2656696" y="60457"/>
                  <a:pt x="2652715" y="117983"/>
                </a:cubicBezTo>
                <a:cubicBezTo>
                  <a:pt x="2664608" y="281333"/>
                  <a:pt x="2604235" y="382651"/>
                  <a:pt x="2652715" y="589903"/>
                </a:cubicBezTo>
                <a:cubicBezTo>
                  <a:pt x="2647030" y="650020"/>
                  <a:pt x="2611152" y="710590"/>
                  <a:pt x="2534732" y="707886"/>
                </a:cubicBezTo>
                <a:cubicBezTo>
                  <a:pt x="2391904" y="714548"/>
                  <a:pt x="2231725" y="655990"/>
                  <a:pt x="2075550" y="707886"/>
                </a:cubicBezTo>
                <a:cubicBezTo>
                  <a:pt x="1919375" y="759782"/>
                  <a:pt x="1856294" y="666715"/>
                  <a:pt x="1640535" y="707886"/>
                </a:cubicBezTo>
                <a:cubicBezTo>
                  <a:pt x="1424777" y="749057"/>
                  <a:pt x="1358969" y="671842"/>
                  <a:pt x="1133018" y="707886"/>
                </a:cubicBezTo>
                <a:cubicBezTo>
                  <a:pt x="907067" y="743930"/>
                  <a:pt x="927259" y="689623"/>
                  <a:pt x="722170" y="707886"/>
                </a:cubicBezTo>
                <a:cubicBezTo>
                  <a:pt x="517081" y="726149"/>
                  <a:pt x="320564" y="669735"/>
                  <a:pt x="117983" y="707886"/>
                </a:cubicBezTo>
                <a:cubicBezTo>
                  <a:pt x="58857" y="706980"/>
                  <a:pt x="-81" y="651599"/>
                  <a:pt x="0" y="589903"/>
                </a:cubicBezTo>
                <a:cubicBezTo>
                  <a:pt x="-50792" y="367744"/>
                  <a:pt x="27584" y="216833"/>
                  <a:pt x="0" y="11798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60256120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9 : 4 = 2 (</a:t>
            </a:r>
            <a:r>
              <a:rPr lang="en-US" sz="2800" dirty="0" err="1">
                <a:solidFill>
                  <a:sysClr val="windowText" lastClr="000000"/>
                </a:solidFill>
              </a:rPr>
              <a:t>dư</a:t>
            </a:r>
            <a:r>
              <a:rPr lang="en-US" sz="2800" dirty="0">
                <a:solidFill>
                  <a:sysClr val="windowText" lastClr="000000"/>
                </a:solidFill>
              </a:rPr>
              <a:t> 1)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2795591-F006-88F8-F857-7A85B09A4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2" y="2859541"/>
            <a:ext cx="2865555" cy="3590054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F08B5AA-EFF5-B7EE-E13C-4ACBBA87BE6F}"/>
              </a:ext>
            </a:extLst>
          </p:cNvPr>
          <p:cNvSpPr/>
          <p:nvPr/>
        </p:nvSpPr>
        <p:spPr>
          <a:xfrm>
            <a:off x="7458165" y="2370995"/>
            <a:ext cx="2958207" cy="803235"/>
          </a:xfrm>
          <a:custGeom>
            <a:avLst/>
            <a:gdLst>
              <a:gd name="connsiteX0" fmla="*/ 0 w 2958207"/>
              <a:gd name="connsiteY0" fmla="*/ 133875 h 803235"/>
              <a:gd name="connsiteX1" fmla="*/ 133875 w 2958207"/>
              <a:gd name="connsiteY1" fmla="*/ 0 h 803235"/>
              <a:gd name="connsiteX2" fmla="*/ 833394 w 2958207"/>
              <a:gd name="connsiteY2" fmla="*/ 0 h 803235"/>
              <a:gd name="connsiteX3" fmla="*/ 1452199 w 2958207"/>
              <a:gd name="connsiteY3" fmla="*/ 0 h 803235"/>
              <a:gd name="connsiteX4" fmla="*/ 2151718 w 2958207"/>
              <a:gd name="connsiteY4" fmla="*/ 0 h 803235"/>
              <a:gd name="connsiteX5" fmla="*/ 2824332 w 2958207"/>
              <a:gd name="connsiteY5" fmla="*/ 0 h 803235"/>
              <a:gd name="connsiteX6" fmla="*/ 2958207 w 2958207"/>
              <a:gd name="connsiteY6" fmla="*/ 133875 h 803235"/>
              <a:gd name="connsiteX7" fmla="*/ 2958207 w 2958207"/>
              <a:gd name="connsiteY7" fmla="*/ 669360 h 803235"/>
              <a:gd name="connsiteX8" fmla="*/ 2824332 w 2958207"/>
              <a:gd name="connsiteY8" fmla="*/ 803235 h 803235"/>
              <a:gd name="connsiteX9" fmla="*/ 2232431 w 2958207"/>
              <a:gd name="connsiteY9" fmla="*/ 803235 h 803235"/>
              <a:gd name="connsiteX10" fmla="*/ 1532913 w 2958207"/>
              <a:gd name="connsiteY10" fmla="*/ 803235 h 803235"/>
              <a:gd name="connsiteX11" fmla="*/ 914108 w 2958207"/>
              <a:gd name="connsiteY11" fmla="*/ 803235 h 803235"/>
              <a:gd name="connsiteX12" fmla="*/ 133875 w 2958207"/>
              <a:gd name="connsiteY12" fmla="*/ 803235 h 803235"/>
              <a:gd name="connsiteX13" fmla="*/ 0 w 2958207"/>
              <a:gd name="connsiteY13" fmla="*/ 669360 h 803235"/>
              <a:gd name="connsiteX14" fmla="*/ 0 w 2958207"/>
              <a:gd name="connsiteY14" fmla="*/ 133875 h 8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8207" h="803235" fill="none" extrusionOk="0">
                <a:moveTo>
                  <a:pt x="0" y="133875"/>
                </a:moveTo>
                <a:cubicBezTo>
                  <a:pt x="-8833" y="64056"/>
                  <a:pt x="52083" y="-11526"/>
                  <a:pt x="133875" y="0"/>
                </a:cubicBezTo>
                <a:cubicBezTo>
                  <a:pt x="274668" y="-2896"/>
                  <a:pt x="586246" y="266"/>
                  <a:pt x="833394" y="0"/>
                </a:cubicBezTo>
                <a:cubicBezTo>
                  <a:pt x="1080542" y="-266"/>
                  <a:pt x="1275012" y="7573"/>
                  <a:pt x="1452199" y="0"/>
                </a:cubicBezTo>
                <a:cubicBezTo>
                  <a:pt x="1629387" y="-7573"/>
                  <a:pt x="1868756" y="18126"/>
                  <a:pt x="2151718" y="0"/>
                </a:cubicBezTo>
                <a:cubicBezTo>
                  <a:pt x="2434680" y="-18126"/>
                  <a:pt x="2684870" y="18385"/>
                  <a:pt x="2824332" y="0"/>
                </a:cubicBezTo>
                <a:cubicBezTo>
                  <a:pt x="2909553" y="-4244"/>
                  <a:pt x="2953966" y="74040"/>
                  <a:pt x="2958207" y="133875"/>
                </a:cubicBezTo>
                <a:cubicBezTo>
                  <a:pt x="2965182" y="373676"/>
                  <a:pt x="2969604" y="423658"/>
                  <a:pt x="2958207" y="669360"/>
                </a:cubicBezTo>
                <a:cubicBezTo>
                  <a:pt x="2974479" y="739718"/>
                  <a:pt x="2887036" y="800952"/>
                  <a:pt x="2824332" y="803235"/>
                </a:cubicBezTo>
                <a:cubicBezTo>
                  <a:pt x="2600697" y="800015"/>
                  <a:pt x="2372829" y="804591"/>
                  <a:pt x="2232431" y="803235"/>
                </a:cubicBezTo>
                <a:cubicBezTo>
                  <a:pt x="2092033" y="801879"/>
                  <a:pt x="1814828" y="833301"/>
                  <a:pt x="1532913" y="803235"/>
                </a:cubicBezTo>
                <a:cubicBezTo>
                  <a:pt x="1250998" y="773169"/>
                  <a:pt x="1088631" y="824655"/>
                  <a:pt x="914108" y="803235"/>
                </a:cubicBezTo>
                <a:cubicBezTo>
                  <a:pt x="739585" y="781815"/>
                  <a:pt x="447926" y="812137"/>
                  <a:pt x="133875" y="803235"/>
                </a:cubicBezTo>
                <a:cubicBezTo>
                  <a:pt x="71097" y="816574"/>
                  <a:pt x="-10537" y="732312"/>
                  <a:pt x="0" y="669360"/>
                </a:cubicBezTo>
                <a:cubicBezTo>
                  <a:pt x="-9359" y="498742"/>
                  <a:pt x="-11481" y="261413"/>
                  <a:pt x="0" y="133875"/>
                </a:cubicBezTo>
                <a:close/>
              </a:path>
              <a:path w="2958207" h="803235" stroke="0" extrusionOk="0">
                <a:moveTo>
                  <a:pt x="0" y="133875"/>
                </a:moveTo>
                <a:cubicBezTo>
                  <a:pt x="-10211" y="48925"/>
                  <a:pt x="73878" y="10098"/>
                  <a:pt x="133875" y="0"/>
                </a:cubicBezTo>
                <a:cubicBezTo>
                  <a:pt x="288453" y="32233"/>
                  <a:pt x="571901" y="22803"/>
                  <a:pt x="779585" y="0"/>
                </a:cubicBezTo>
                <a:cubicBezTo>
                  <a:pt x="987269" y="-22803"/>
                  <a:pt x="1182580" y="-33975"/>
                  <a:pt x="1506008" y="0"/>
                </a:cubicBezTo>
                <a:cubicBezTo>
                  <a:pt x="1829436" y="33975"/>
                  <a:pt x="1899955" y="34539"/>
                  <a:pt x="2232431" y="0"/>
                </a:cubicBezTo>
                <a:cubicBezTo>
                  <a:pt x="2564907" y="-34539"/>
                  <a:pt x="2577456" y="4225"/>
                  <a:pt x="2824332" y="0"/>
                </a:cubicBezTo>
                <a:cubicBezTo>
                  <a:pt x="2907161" y="-15756"/>
                  <a:pt x="2958467" y="68825"/>
                  <a:pt x="2958207" y="133875"/>
                </a:cubicBezTo>
                <a:cubicBezTo>
                  <a:pt x="2975238" y="294098"/>
                  <a:pt x="2949456" y="527208"/>
                  <a:pt x="2958207" y="669360"/>
                </a:cubicBezTo>
                <a:cubicBezTo>
                  <a:pt x="2959949" y="742706"/>
                  <a:pt x="2908257" y="807557"/>
                  <a:pt x="2824332" y="803235"/>
                </a:cubicBezTo>
                <a:cubicBezTo>
                  <a:pt x="2664685" y="791628"/>
                  <a:pt x="2337196" y="768586"/>
                  <a:pt x="2124813" y="803235"/>
                </a:cubicBezTo>
                <a:cubicBezTo>
                  <a:pt x="1912430" y="837884"/>
                  <a:pt x="1753238" y="798631"/>
                  <a:pt x="1532913" y="803235"/>
                </a:cubicBezTo>
                <a:cubicBezTo>
                  <a:pt x="1312588" y="807839"/>
                  <a:pt x="1007833" y="824900"/>
                  <a:pt x="806489" y="803235"/>
                </a:cubicBezTo>
                <a:cubicBezTo>
                  <a:pt x="605145" y="781570"/>
                  <a:pt x="276620" y="835589"/>
                  <a:pt x="133875" y="803235"/>
                </a:cubicBezTo>
                <a:cubicBezTo>
                  <a:pt x="65345" y="792783"/>
                  <a:pt x="-4385" y="745107"/>
                  <a:pt x="0" y="669360"/>
                </a:cubicBezTo>
                <a:cubicBezTo>
                  <a:pt x="-987" y="504158"/>
                  <a:pt x="12834" y="380050"/>
                  <a:pt x="0" y="1338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9 chia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2,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F210DF-8137-7AAF-52AF-2E58D03EEA00}"/>
              </a:ext>
            </a:extLst>
          </p:cNvPr>
          <p:cNvSpPr/>
          <p:nvPr/>
        </p:nvSpPr>
        <p:spPr>
          <a:xfrm>
            <a:off x="7458905" y="3413917"/>
            <a:ext cx="2957467" cy="803235"/>
          </a:xfrm>
          <a:custGeom>
            <a:avLst/>
            <a:gdLst>
              <a:gd name="connsiteX0" fmla="*/ 0 w 2957467"/>
              <a:gd name="connsiteY0" fmla="*/ 133875 h 803235"/>
              <a:gd name="connsiteX1" fmla="*/ 133875 w 2957467"/>
              <a:gd name="connsiteY1" fmla="*/ 0 h 803235"/>
              <a:gd name="connsiteX2" fmla="*/ 833201 w 2957467"/>
              <a:gd name="connsiteY2" fmla="*/ 0 h 803235"/>
              <a:gd name="connsiteX3" fmla="*/ 1451836 w 2957467"/>
              <a:gd name="connsiteY3" fmla="*/ 0 h 803235"/>
              <a:gd name="connsiteX4" fmla="*/ 2151163 w 2957467"/>
              <a:gd name="connsiteY4" fmla="*/ 0 h 803235"/>
              <a:gd name="connsiteX5" fmla="*/ 2823592 w 2957467"/>
              <a:gd name="connsiteY5" fmla="*/ 0 h 803235"/>
              <a:gd name="connsiteX6" fmla="*/ 2957467 w 2957467"/>
              <a:gd name="connsiteY6" fmla="*/ 133875 h 803235"/>
              <a:gd name="connsiteX7" fmla="*/ 2957467 w 2957467"/>
              <a:gd name="connsiteY7" fmla="*/ 669360 h 803235"/>
              <a:gd name="connsiteX8" fmla="*/ 2823592 w 2957467"/>
              <a:gd name="connsiteY8" fmla="*/ 803235 h 803235"/>
              <a:gd name="connsiteX9" fmla="*/ 2231854 w 2957467"/>
              <a:gd name="connsiteY9" fmla="*/ 803235 h 803235"/>
              <a:gd name="connsiteX10" fmla="*/ 1532528 w 2957467"/>
              <a:gd name="connsiteY10" fmla="*/ 803235 h 803235"/>
              <a:gd name="connsiteX11" fmla="*/ 913893 w 2957467"/>
              <a:gd name="connsiteY11" fmla="*/ 803235 h 803235"/>
              <a:gd name="connsiteX12" fmla="*/ 133875 w 2957467"/>
              <a:gd name="connsiteY12" fmla="*/ 803235 h 803235"/>
              <a:gd name="connsiteX13" fmla="*/ 0 w 2957467"/>
              <a:gd name="connsiteY13" fmla="*/ 669360 h 803235"/>
              <a:gd name="connsiteX14" fmla="*/ 0 w 2957467"/>
              <a:gd name="connsiteY14" fmla="*/ 133875 h 8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7467" h="803235" fill="none" extrusionOk="0">
                <a:moveTo>
                  <a:pt x="0" y="133875"/>
                </a:moveTo>
                <a:cubicBezTo>
                  <a:pt x="-8833" y="64056"/>
                  <a:pt x="52083" y="-11526"/>
                  <a:pt x="133875" y="0"/>
                </a:cubicBezTo>
                <a:cubicBezTo>
                  <a:pt x="285519" y="-32457"/>
                  <a:pt x="554366" y="-19715"/>
                  <a:pt x="833201" y="0"/>
                </a:cubicBezTo>
                <a:cubicBezTo>
                  <a:pt x="1112036" y="19715"/>
                  <a:pt x="1312410" y="-29859"/>
                  <a:pt x="1451836" y="0"/>
                </a:cubicBezTo>
                <a:cubicBezTo>
                  <a:pt x="1591262" y="29859"/>
                  <a:pt x="1952889" y="20005"/>
                  <a:pt x="2151163" y="0"/>
                </a:cubicBezTo>
                <a:cubicBezTo>
                  <a:pt x="2349437" y="-20005"/>
                  <a:pt x="2547133" y="-19124"/>
                  <a:pt x="2823592" y="0"/>
                </a:cubicBezTo>
                <a:cubicBezTo>
                  <a:pt x="2908813" y="-4244"/>
                  <a:pt x="2953226" y="74040"/>
                  <a:pt x="2957467" y="133875"/>
                </a:cubicBezTo>
                <a:cubicBezTo>
                  <a:pt x="2964442" y="373676"/>
                  <a:pt x="2968864" y="423658"/>
                  <a:pt x="2957467" y="669360"/>
                </a:cubicBezTo>
                <a:cubicBezTo>
                  <a:pt x="2973739" y="739718"/>
                  <a:pt x="2886296" y="800952"/>
                  <a:pt x="2823592" y="803235"/>
                </a:cubicBezTo>
                <a:cubicBezTo>
                  <a:pt x="2571983" y="799619"/>
                  <a:pt x="2443627" y="829191"/>
                  <a:pt x="2231854" y="803235"/>
                </a:cubicBezTo>
                <a:cubicBezTo>
                  <a:pt x="2020081" y="777279"/>
                  <a:pt x="1720883" y="813029"/>
                  <a:pt x="1532528" y="803235"/>
                </a:cubicBezTo>
                <a:cubicBezTo>
                  <a:pt x="1344173" y="793441"/>
                  <a:pt x="1153313" y="773493"/>
                  <a:pt x="913893" y="803235"/>
                </a:cubicBezTo>
                <a:cubicBezTo>
                  <a:pt x="674474" y="832977"/>
                  <a:pt x="512772" y="811565"/>
                  <a:pt x="133875" y="803235"/>
                </a:cubicBezTo>
                <a:cubicBezTo>
                  <a:pt x="71097" y="816574"/>
                  <a:pt x="-10537" y="732312"/>
                  <a:pt x="0" y="669360"/>
                </a:cubicBezTo>
                <a:cubicBezTo>
                  <a:pt x="-9359" y="498742"/>
                  <a:pt x="-11481" y="261413"/>
                  <a:pt x="0" y="133875"/>
                </a:cubicBezTo>
                <a:close/>
              </a:path>
              <a:path w="2957467" h="803235" stroke="0" extrusionOk="0">
                <a:moveTo>
                  <a:pt x="0" y="133875"/>
                </a:moveTo>
                <a:cubicBezTo>
                  <a:pt x="-10211" y="48925"/>
                  <a:pt x="73878" y="10098"/>
                  <a:pt x="133875" y="0"/>
                </a:cubicBezTo>
                <a:cubicBezTo>
                  <a:pt x="444559" y="-32125"/>
                  <a:pt x="474549" y="-23239"/>
                  <a:pt x="779407" y="0"/>
                </a:cubicBezTo>
                <a:cubicBezTo>
                  <a:pt x="1084265" y="23239"/>
                  <a:pt x="1321381" y="2846"/>
                  <a:pt x="1505631" y="0"/>
                </a:cubicBezTo>
                <a:cubicBezTo>
                  <a:pt x="1689881" y="-2846"/>
                  <a:pt x="1930998" y="23558"/>
                  <a:pt x="2231854" y="0"/>
                </a:cubicBezTo>
                <a:cubicBezTo>
                  <a:pt x="2532710" y="-23558"/>
                  <a:pt x="2542145" y="22407"/>
                  <a:pt x="2823592" y="0"/>
                </a:cubicBezTo>
                <a:cubicBezTo>
                  <a:pt x="2906421" y="-15756"/>
                  <a:pt x="2957727" y="68825"/>
                  <a:pt x="2957467" y="133875"/>
                </a:cubicBezTo>
                <a:cubicBezTo>
                  <a:pt x="2974498" y="294098"/>
                  <a:pt x="2948716" y="527208"/>
                  <a:pt x="2957467" y="669360"/>
                </a:cubicBezTo>
                <a:cubicBezTo>
                  <a:pt x="2959209" y="742706"/>
                  <a:pt x="2907517" y="807557"/>
                  <a:pt x="2823592" y="803235"/>
                </a:cubicBezTo>
                <a:cubicBezTo>
                  <a:pt x="2607095" y="786416"/>
                  <a:pt x="2386397" y="824269"/>
                  <a:pt x="2124266" y="803235"/>
                </a:cubicBezTo>
                <a:cubicBezTo>
                  <a:pt x="1862135" y="782201"/>
                  <a:pt x="1804110" y="832650"/>
                  <a:pt x="1532528" y="803235"/>
                </a:cubicBezTo>
                <a:cubicBezTo>
                  <a:pt x="1260946" y="773820"/>
                  <a:pt x="1148281" y="821989"/>
                  <a:pt x="806304" y="803235"/>
                </a:cubicBezTo>
                <a:cubicBezTo>
                  <a:pt x="464327" y="784481"/>
                  <a:pt x="385312" y="832708"/>
                  <a:pt x="133875" y="803235"/>
                </a:cubicBezTo>
                <a:cubicBezTo>
                  <a:pt x="65345" y="792783"/>
                  <a:pt x="-4385" y="745107"/>
                  <a:pt x="0" y="669360"/>
                </a:cubicBezTo>
                <a:cubicBezTo>
                  <a:pt x="-987" y="504158"/>
                  <a:pt x="12834" y="380050"/>
                  <a:pt x="0" y="1338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2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r>
              <a:rPr lang="en-US" sz="2800" dirty="0">
                <a:solidFill>
                  <a:schemeClr val="tx1"/>
                </a:solidFill>
              </a:rPr>
              <a:t>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8,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D74E3B8-5C3D-69F1-F8BF-3D375C681270}"/>
              </a:ext>
            </a:extLst>
          </p:cNvPr>
          <p:cNvSpPr/>
          <p:nvPr/>
        </p:nvSpPr>
        <p:spPr>
          <a:xfrm>
            <a:off x="7458165" y="4445693"/>
            <a:ext cx="3047866" cy="613575"/>
          </a:xfrm>
          <a:custGeom>
            <a:avLst/>
            <a:gdLst>
              <a:gd name="connsiteX0" fmla="*/ 0 w 3047866"/>
              <a:gd name="connsiteY0" fmla="*/ 102265 h 613575"/>
              <a:gd name="connsiteX1" fmla="*/ 102265 w 3047866"/>
              <a:gd name="connsiteY1" fmla="*/ 0 h 613575"/>
              <a:gd name="connsiteX2" fmla="*/ 642499 w 3047866"/>
              <a:gd name="connsiteY2" fmla="*/ 0 h 613575"/>
              <a:gd name="connsiteX3" fmla="*/ 1239599 w 3047866"/>
              <a:gd name="connsiteY3" fmla="*/ 0 h 613575"/>
              <a:gd name="connsiteX4" fmla="*/ 1779833 w 3047866"/>
              <a:gd name="connsiteY4" fmla="*/ 0 h 613575"/>
              <a:gd name="connsiteX5" fmla="*/ 2263200 w 3047866"/>
              <a:gd name="connsiteY5" fmla="*/ 0 h 613575"/>
              <a:gd name="connsiteX6" fmla="*/ 2945601 w 3047866"/>
              <a:gd name="connsiteY6" fmla="*/ 0 h 613575"/>
              <a:gd name="connsiteX7" fmla="*/ 3047866 w 3047866"/>
              <a:gd name="connsiteY7" fmla="*/ 102265 h 613575"/>
              <a:gd name="connsiteX8" fmla="*/ 3047866 w 3047866"/>
              <a:gd name="connsiteY8" fmla="*/ 511310 h 613575"/>
              <a:gd name="connsiteX9" fmla="*/ 2945601 w 3047866"/>
              <a:gd name="connsiteY9" fmla="*/ 613575 h 613575"/>
              <a:gd name="connsiteX10" fmla="*/ 2320067 w 3047866"/>
              <a:gd name="connsiteY10" fmla="*/ 613575 h 613575"/>
              <a:gd name="connsiteX11" fmla="*/ 1808267 w 3047866"/>
              <a:gd name="connsiteY11" fmla="*/ 613575 h 613575"/>
              <a:gd name="connsiteX12" fmla="*/ 1324899 w 3047866"/>
              <a:gd name="connsiteY12" fmla="*/ 613575 h 613575"/>
              <a:gd name="connsiteX13" fmla="*/ 699366 w 3047866"/>
              <a:gd name="connsiteY13" fmla="*/ 613575 h 613575"/>
              <a:gd name="connsiteX14" fmla="*/ 102265 w 3047866"/>
              <a:gd name="connsiteY14" fmla="*/ 613575 h 613575"/>
              <a:gd name="connsiteX15" fmla="*/ 0 w 3047866"/>
              <a:gd name="connsiteY15" fmla="*/ 511310 h 613575"/>
              <a:gd name="connsiteX16" fmla="*/ 0 w 3047866"/>
              <a:gd name="connsiteY16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7866" h="613575" fill="none" extrusionOk="0">
                <a:moveTo>
                  <a:pt x="0" y="102265"/>
                </a:moveTo>
                <a:cubicBezTo>
                  <a:pt x="-1425" y="50998"/>
                  <a:pt x="43885" y="-1762"/>
                  <a:pt x="102265" y="0"/>
                </a:cubicBezTo>
                <a:cubicBezTo>
                  <a:pt x="218599" y="19984"/>
                  <a:pt x="459506" y="-1116"/>
                  <a:pt x="642499" y="0"/>
                </a:cubicBezTo>
                <a:cubicBezTo>
                  <a:pt x="825492" y="1116"/>
                  <a:pt x="997242" y="-6916"/>
                  <a:pt x="1239599" y="0"/>
                </a:cubicBezTo>
                <a:cubicBezTo>
                  <a:pt x="1481956" y="6916"/>
                  <a:pt x="1608218" y="9624"/>
                  <a:pt x="1779833" y="0"/>
                </a:cubicBezTo>
                <a:cubicBezTo>
                  <a:pt x="1951448" y="-9624"/>
                  <a:pt x="2047726" y="-2916"/>
                  <a:pt x="2263200" y="0"/>
                </a:cubicBezTo>
                <a:cubicBezTo>
                  <a:pt x="2478674" y="2916"/>
                  <a:pt x="2651017" y="15228"/>
                  <a:pt x="2945601" y="0"/>
                </a:cubicBezTo>
                <a:cubicBezTo>
                  <a:pt x="3005860" y="2040"/>
                  <a:pt x="3035348" y="49859"/>
                  <a:pt x="3047866" y="102265"/>
                </a:cubicBezTo>
                <a:cubicBezTo>
                  <a:pt x="3049216" y="184860"/>
                  <a:pt x="3051033" y="316239"/>
                  <a:pt x="3047866" y="511310"/>
                </a:cubicBezTo>
                <a:cubicBezTo>
                  <a:pt x="3049315" y="560137"/>
                  <a:pt x="3003278" y="617745"/>
                  <a:pt x="2945601" y="613575"/>
                </a:cubicBezTo>
                <a:cubicBezTo>
                  <a:pt x="2668582" y="627464"/>
                  <a:pt x="2447514" y="595825"/>
                  <a:pt x="2320067" y="613575"/>
                </a:cubicBezTo>
                <a:cubicBezTo>
                  <a:pt x="2192620" y="631325"/>
                  <a:pt x="1962705" y="613813"/>
                  <a:pt x="1808267" y="613575"/>
                </a:cubicBezTo>
                <a:cubicBezTo>
                  <a:pt x="1653829" y="613337"/>
                  <a:pt x="1460404" y="619447"/>
                  <a:pt x="1324899" y="613575"/>
                </a:cubicBezTo>
                <a:cubicBezTo>
                  <a:pt x="1189394" y="607703"/>
                  <a:pt x="909004" y="623296"/>
                  <a:pt x="699366" y="613575"/>
                </a:cubicBezTo>
                <a:cubicBezTo>
                  <a:pt x="489728" y="603854"/>
                  <a:pt x="270059" y="597228"/>
                  <a:pt x="102265" y="613575"/>
                </a:cubicBezTo>
                <a:cubicBezTo>
                  <a:pt x="35689" y="614537"/>
                  <a:pt x="-8064" y="561567"/>
                  <a:pt x="0" y="511310"/>
                </a:cubicBezTo>
                <a:cubicBezTo>
                  <a:pt x="-2648" y="428934"/>
                  <a:pt x="-7818" y="237929"/>
                  <a:pt x="0" y="102265"/>
                </a:cubicBezTo>
                <a:close/>
              </a:path>
              <a:path w="3047866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216640" y="5285"/>
                  <a:pt x="426109" y="-9368"/>
                  <a:pt x="642499" y="0"/>
                </a:cubicBezTo>
                <a:cubicBezTo>
                  <a:pt x="858889" y="9368"/>
                  <a:pt x="1054252" y="25120"/>
                  <a:pt x="1268033" y="0"/>
                </a:cubicBezTo>
                <a:cubicBezTo>
                  <a:pt x="1481814" y="-25120"/>
                  <a:pt x="1600562" y="13101"/>
                  <a:pt x="1893567" y="0"/>
                </a:cubicBezTo>
                <a:cubicBezTo>
                  <a:pt x="2186572" y="-13101"/>
                  <a:pt x="2572933" y="-43744"/>
                  <a:pt x="2945601" y="0"/>
                </a:cubicBezTo>
                <a:cubicBezTo>
                  <a:pt x="3004797" y="-4815"/>
                  <a:pt x="3047993" y="50145"/>
                  <a:pt x="3047866" y="102265"/>
                </a:cubicBezTo>
                <a:cubicBezTo>
                  <a:pt x="3053239" y="251238"/>
                  <a:pt x="3066012" y="416358"/>
                  <a:pt x="3047866" y="511310"/>
                </a:cubicBezTo>
                <a:cubicBezTo>
                  <a:pt x="3058745" y="564101"/>
                  <a:pt x="3008677" y="616430"/>
                  <a:pt x="2945601" y="613575"/>
                </a:cubicBezTo>
                <a:cubicBezTo>
                  <a:pt x="2798973" y="611866"/>
                  <a:pt x="2618406" y="587418"/>
                  <a:pt x="2348500" y="613575"/>
                </a:cubicBezTo>
                <a:cubicBezTo>
                  <a:pt x="2078594" y="639732"/>
                  <a:pt x="2063670" y="617720"/>
                  <a:pt x="1865133" y="613575"/>
                </a:cubicBezTo>
                <a:cubicBezTo>
                  <a:pt x="1666596" y="609430"/>
                  <a:pt x="1522963" y="643209"/>
                  <a:pt x="1239599" y="613575"/>
                </a:cubicBezTo>
                <a:cubicBezTo>
                  <a:pt x="956235" y="583941"/>
                  <a:pt x="967628" y="629800"/>
                  <a:pt x="756232" y="613575"/>
                </a:cubicBezTo>
                <a:cubicBezTo>
                  <a:pt x="544836" y="597350"/>
                  <a:pt x="396461" y="631828"/>
                  <a:pt x="102265" y="613575"/>
                </a:cubicBezTo>
                <a:cubicBezTo>
                  <a:pt x="51084" y="616025"/>
                  <a:pt x="4377" y="565146"/>
                  <a:pt x="0" y="511310"/>
                </a:cubicBezTo>
                <a:cubicBezTo>
                  <a:pt x="9203" y="429331"/>
                  <a:pt x="3364" y="288607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9 </a:t>
            </a:r>
            <a:r>
              <a:rPr lang="en-US" sz="2800" dirty="0" err="1">
                <a:solidFill>
                  <a:schemeClr val="tx1"/>
                </a:solidFill>
              </a:rPr>
              <a:t>trừ</a:t>
            </a:r>
            <a:r>
              <a:rPr lang="en-US" sz="2800" dirty="0">
                <a:solidFill>
                  <a:schemeClr val="tx1"/>
                </a:solidFill>
              </a:rPr>
              <a:t> 8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E3630A-5574-E541-1ADC-F03B507203D1}"/>
              </a:ext>
            </a:extLst>
          </p:cNvPr>
          <p:cNvGrpSpPr/>
          <p:nvPr/>
        </p:nvGrpSpPr>
        <p:grpSpPr>
          <a:xfrm>
            <a:off x="3503469" y="942011"/>
            <a:ext cx="2592531" cy="1188892"/>
            <a:chOff x="3461317" y="1981588"/>
            <a:chExt cx="2592531" cy="11888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2A0EF2-C283-C519-94D7-4864FA0D59AA}"/>
                </a:ext>
              </a:extLst>
            </p:cNvPr>
            <p:cNvSpPr txBox="1"/>
            <p:nvPr/>
          </p:nvSpPr>
          <p:spPr>
            <a:xfrm>
              <a:off x="3461317" y="1981588"/>
              <a:ext cx="670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a.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19B862-442E-4B1D-E1CB-54081AF393D9}"/>
                </a:ext>
              </a:extLst>
            </p:cNvPr>
            <p:cNvGrpSpPr/>
            <p:nvPr/>
          </p:nvGrpSpPr>
          <p:grpSpPr>
            <a:xfrm>
              <a:off x="3868297" y="2452459"/>
              <a:ext cx="2185551" cy="718021"/>
              <a:chOff x="3271407" y="2173603"/>
              <a:chExt cx="2185551" cy="718021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0FDCE06-7FE3-4B0B-7D80-B9BD132C9B66}"/>
                  </a:ext>
                </a:extLst>
              </p:cNvPr>
              <p:cNvGrpSpPr/>
              <p:nvPr/>
            </p:nvGrpSpPr>
            <p:grpSpPr>
              <a:xfrm>
                <a:off x="3366654" y="2200886"/>
                <a:ext cx="619991" cy="623455"/>
                <a:chOff x="3366654" y="2200886"/>
                <a:chExt cx="619991" cy="623455"/>
              </a:xfrm>
              <a:solidFill>
                <a:srgbClr val="CC99FF"/>
              </a:solidFill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50E2FEBD-7E73-A04A-5535-970909D15179}"/>
                    </a:ext>
                  </a:extLst>
                </p:cNvPr>
                <p:cNvSpPr/>
                <p:nvPr/>
              </p:nvSpPr>
              <p:spPr>
                <a:xfrm>
                  <a:off x="3366654" y="22008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D0B53EF1-91EF-3032-82C7-08460B096FFD}"/>
                    </a:ext>
                  </a:extLst>
                </p:cNvPr>
                <p:cNvSpPr/>
                <p:nvPr/>
              </p:nvSpPr>
              <p:spPr>
                <a:xfrm>
                  <a:off x="3726872" y="22008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FF62926C-0817-9DE0-3B68-C0C28606C2E3}"/>
                    </a:ext>
                  </a:extLst>
                </p:cNvPr>
                <p:cNvSpPr/>
                <p:nvPr/>
              </p:nvSpPr>
              <p:spPr>
                <a:xfrm>
                  <a:off x="3366654" y="256456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BA007936-7B97-FF24-9DDC-D399DDD8875F}"/>
                    </a:ext>
                  </a:extLst>
                </p:cNvPr>
                <p:cNvSpPr/>
                <p:nvPr/>
              </p:nvSpPr>
              <p:spPr>
                <a:xfrm>
                  <a:off x="3726872" y="256456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1E42609-A54B-915F-0F38-425DB936A0B1}"/>
                  </a:ext>
                </a:extLst>
              </p:cNvPr>
              <p:cNvGrpSpPr/>
              <p:nvPr/>
            </p:nvGrpSpPr>
            <p:grpSpPr>
              <a:xfrm>
                <a:off x="4284519" y="2225952"/>
                <a:ext cx="619991" cy="623455"/>
                <a:chOff x="3366654" y="2200886"/>
                <a:chExt cx="619991" cy="623455"/>
              </a:xfrm>
              <a:solidFill>
                <a:srgbClr val="CC99FF"/>
              </a:solidFill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ADEE219D-7FF0-656F-FCDE-B1B44C2DCA16}"/>
                    </a:ext>
                  </a:extLst>
                </p:cNvPr>
                <p:cNvSpPr/>
                <p:nvPr/>
              </p:nvSpPr>
              <p:spPr>
                <a:xfrm>
                  <a:off x="3366654" y="22008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A45F7904-9DCC-0C29-7BA8-A78B7B6139F6}"/>
                    </a:ext>
                  </a:extLst>
                </p:cNvPr>
                <p:cNvSpPr/>
                <p:nvPr/>
              </p:nvSpPr>
              <p:spPr>
                <a:xfrm>
                  <a:off x="3726872" y="22008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096C29B-C225-490C-C7C4-A56550FF23B4}"/>
                    </a:ext>
                  </a:extLst>
                </p:cNvPr>
                <p:cNvSpPr/>
                <p:nvPr/>
              </p:nvSpPr>
              <p:spPr>
                <a:xfrm>
                  <a:off x="3366654" y="256456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A567370D-BC33-00C4-D469-92871252D5F8}"/>
                    </a:ext>
                  </a:extLst>
                </p:cNvPr>
                <p:cNvSpPr/>
                <p:nvPr/>
              </p:nvSpPr>
              <p:spPr>
                <a:xfrm>
                  <a:off x="3726872" y="256456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64482B5-C6BD-F4E1-FB83-09C226E91F78}"/>
                  </a:ext>
                </a:extLst>
              </p:cNvPr>
              <p:cNvSpPr/>
              <p:nvPr/>
            </p:nvSpPr>
            <p:spPr>
              <a:xfrm>
                <a:off x="5197185" y="2599768"/>
                <a:ext cx="259773" cy="259773"/>
              </a:xfrm>
              <a:prstGeom prst="ellipse">
                <a:avLst/>
              </a:prstGeom>
              <a:solidFill>
                <a:srgbClr val="CC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994FA85D-0929-9F93-BC60-03E84C69C642}"/>
                  </a:ext>
                </a:extLst>
              </p:cNvPr>
              <p:cNvSpPr/>
              <p:nvPr/>
            </p:nvSpPr>
            <p:spPr>
              <a:xfrm>
                <a:off x="3271407" y="2173603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1254064-3AEA-2036-A587-AACE3AF5D490}"/>
                  </a:ext>
                </a:extLst>
              </p:cNvPr>
              <p:cNvSpPr/>
              <p:nvPr/>
            </p:nvSpPr>
            <p:spPr>
              <a:xfrm>
                <a:off x="4184074" y="2183737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D43A30-D9EC-B756-846A-E78FF992957D}"/>
              </a:ext>
            </a:extLst>
          </p:cNvPr>
          <p:cNvGrpSpPr/>
          <p:nvPr/>
        </p:nvGrpSpPr>
        <p:grpSpPr>
          <a:xfrm>
            <a:off x="619432" y="471948"/>
            <a:ext cx="8483003" cy="707886"/>
            <a:chOff x="619432" y="471948"/>
            <a:chExt cx="8483003" cy="707886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474FDA36-2166-E27F-7180-94D492E9AA5C}"/>
                </a:ext>
              </a:extLst>
            </p:cNvPr>
            <p:cNvSpPr/>
            <p:nvPr/>
          </p:nvSpPr>
          <p:spPr>
            <a:xfrm>
              <a:off x="619432" y="471948"/>
              <a:ext cx="709324" cy="63909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91440" bIns="182880"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795F28-BC05-65E8-606B-A5339A167CF3}"/>
                </a:ext>
              </a:extLst>
            </p:cNvPr>
            <p:cNvSpPr txBox="1"/>
            <p:nvPr/>
          </p:nvSpPr>
          <p:spPr>
            <a:xfrm>
              <a:off x="1328756" y="471948"/>
              <a:ext cx="77736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UTM Duepuntozero" panose="02040603050506020204" pitchFamily="18" charset="0"/>
                </a:rPr>
                <a:t>Viết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phép</a:t>
              </a:r>
              <a:r>
                <a:rPr lang="en-US" sz="4000" b="1" dirty="0">
                  <a:latin typeface="UTM Duepuntozero" panose="02040603050506020204" pitchFamily="18" charset="0"/>
                </a:rPr>
                <a:t> chia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theo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nhóm</a:t>
              </a:r>
              <a:r>
                <a:rPr lang="en-US" sz="4000" b="1" dirty="0">
                  <a:latin typeface="UTM Duepuntozero" panose="02040603050506020204" pitchFamily="18" charset="0"/>
                </a:rPr>
                <a:t> 4 (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theo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mẫu</a:t>
              </a:r>
              <a:r>
                <a:rPr lang="en-US" sz="4000" b="1" dirty="0">
                  <a:latin typeface="UTM Duepuntozero" panose="0204060305050602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5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2" grpId="0"/>
      <p:bldP spid="63" grpId="0"/>
      <p:bldP spid="67" grpId="0"/>
      <p:bldP spid="81" grpId="0" animBg="1"/>
      <p:bldP spid="37" grpId="0" animBg="1"/>
      <p:bldP spid="38" grpId="0" animBg="1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225287" y="295327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C201D6-EED5-838C-0A4A-28643DA16F54}"/>
              </a:ext>
            </a:extLst>
          </p:cNvPr>
          <p:cNvGrpSpPr/>
          <p:nvPr/>
        </p:nvGrpSpPr>
        <p:grpSpPr>
          <a:xfrm>
            <a:off x="3320838" y="906697"/>
            <a:ext cx="4057635" cy="1232780"/>
            <a:chOff x="3366248" y="1954849"/>
            <a:chExt cx="4057635" cy="123278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4A90FA-92AC-EAA5-03A9-7F34F7DB110F}"/>
                </a:ext>
              </a:extLst>
            </p:cNvPr>
            <p:cNvSpPr txBox="1"/>
            <p:nvPr/>
          </p:nvSpPr>
          <p:spPr>
            <a:xfrm>
              <a:off x="3366248" y="1954849"/>
              <a:ext cx="670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b. 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015C2E2-6319-51BE-A36C-3D95205E6E09}"/>
                </a:ext>
              </a:extLst>
            </p:cNvPr>
            <p:cNvGrpSpPr/>
            <p:nvPr/>
          </p:nvGrpSpPr>
          <p:grpSpPr>
            <a:xfrm>
              <a:off x="3868297" y="2452459"/>
              <a:ext cx="3555586" cy="735170"/>
              <a:chOff x="3271407" y="2173603"/>
              <a:chExt cx="3555586" cy="73517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1B21CB5-9B77-0103-50EB-F450466491AE}"/>
                  </a:ext>
                </a:extLst>
              </p:cNvPr>
              <p:cNvGrpSpPr/>
              <p:nvPr/>
            </p:nvGrpSpPr>
            <p:grpSpPr>
              <a:xfrm>
                <a:off x="3366654" y="2200886"/>
                <a:ext cx="619991" cy="623455"/>
                <a:chOff x="3366654" y="2200886"/>
                <a:chExt cx="619991" cy="623455"/>
              </a:xfrm>
              <a:solidFill>
                <a:srgbClr val="CC99FF"/>
              </a:solidFill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28F7776-F0B1-3BCC-C691-0A8BEBA77BC4}"/>
                    </a:ext>
                  </a:extLst>
                </p:cNvPr>
                <p:cNvSpPr/>
                <p:nvPr/>
              </p:nvSpPr>
              <p:spPr>
                <a:xfrm>
                  <a:off x="3366654" y="22008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C1E08C1E-5647-9BE2-18F4-4A9EC54A5521}"/>
                    </a:ext>
                  </a:extLst>
                </p:cNvPr>
                <p:cNvSpPr/>
                <p:nvPr/>
              </p:nvSpPr>
              <p:spPr>
                <a:xfrm>
                  <a:off x="3726872" y="22008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AD44689-C84A-A864-5376-AFBA575015BA}"/>
                    </a:ext>
                  </a:extLst>
                </p:cNvPr>
                <p:cNvSpPr/>
                <p:nvPr/>
              </p:nvSpPr>
              <p:spPr>
                <a:xfrm>
                  <a:off x="3366654" y="256456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9633379-296E-AA0A-9510-623D5B820E00}"/>
                    </a:ext>
                  </a:extLst>
                </p:cNvPr>
                <p:cNvSpPr/>
                <p:nvPr/>
              </p:nvSpPr>
              <p:spPr>
                <a:xfrm>
                  <a:off x="3726872" y="256456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8CA9991-860F-1427-94C2-75F12954E354}"/>
                  </a:ext>
                </a:extLst>
              </p:cNvPr>
              <p:cNvGrpSpPr/>
              <p:nvPr/>
            </p:nvGrpSpPr>
            <p:grpSpPr>
              <a:xfrm>
                <a:off x="4304143" y="2207977"/>
                <a:ext cx="2522850" cy="666839"/>
                <a:chOff x="3386278" y="2182911"/>
                <a:chExt cx="2522850" cy="666839"/>
              </a:xfrm>
              <a:solidFill>
                <a:srgbClr val="CC99FF"/>
              </a:solidFill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E7BD4A4A-070A-0F6E-C301-61D896D5E90D}"/>
                    </a:ext>
                  </a:extLst>
                </p:cNvPr>
                <p:cNvSpPr/>
                <p:nvPr/>
              </p:nvSpPr>
              <p:spPr>
                <a:xfrm>
                  <a:off x="3386278" y="219072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74503801-8AEF-938B-30A0-2C9BF815B2F9}"/>
                    </a:ext>
                  </a:extLst>
                </p:cNvPr>
                <p:cNvSpPr/>
                <p:nvPr/>
              </p:nvSpPr>
              <p:spPr>
                <a:xfrm>
                  <a:off x="3736970" y="2182911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4BA36E2C-EF16-1389-E71F-8A048F5AEBA6}"/>
                    </a:ext>
                  </a:extLst>
                </p:cNvPr>
                <p:cNvSpPr/>
                <p:nvPr/>
              </p:nvSpPr>
              <p:spPr>
                <a:xfrm>
                  <a:off x="3386278" y="255440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C970E5AD-D9E4-9254-C75D-F145D09BA6C9}"/>
                    </a:ext>
                  </a:extLst>
                </p:cNvPr>
                <p:cNvSpPr/>
                <p:nvPr/>
              </p:nvSpPr>
              <p:spPr>
                <a:xfrm>
                  <a:off x="3746496" y="255440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2B7BB6C0-61B8-2947-679C-2B90C1D2196E}"/>
                    </a:ext>
                  </a:extLst>
                </p:cNvPr>
                <p:cNvSpPr/>
                <p:nvPr/>
              </p:nvSpPr>
              <p:spPr>
                <a:xfrm>
                  <a:off x="4337617" y="2215209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1F72639-4E9C-1617-687B-E61F86E0E3AB}"/>
                    </a:ext>
                  </a:extLst>
                </p:cNvPr>
                <p:cNvSpPr/>
                <p:nvPr/>
              </p:nvSpPr>
              <p:spPr>
                <a:xfrm>
                  <a:off x="4688309" y="2207394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7B106BAF-B453-1BCB-04B3-1A6858FBCC17}"/>
                    </a:ext>
                  </a:extLst>
                </p:cNvPr>
                <p:cNvSpPr/>
                <p:nvPr/>
              </p:nvSpPr>
              <p:spPr>
                <a:xfrm>
                  <a:off x="4337617" y="2578891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98FC618-D5DB-C044-1DD2-75A40694519A}"/>
                    </a:ext>
                  </a:extLst>
                </p:cNvPr>
                <p:cNvSpPr/>
                <p:nvPr/>
              </p:nvSpPr>
              <p:spPr>
                <a:xfrm>
                  <a:off x="4697835" y="2578891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CA3DBFB-CF03-A3E8-A15D-408EBCFD6064}"/>
                    </a:ext>
                  </a:extLst>
                </p:cNvPr>
                <p:cNvSpPr/>
                <p:nvPr/>
              </p:nvSpPr>
              <p:spPr>
                <a:xfrm>
                  <a:off x="5289137" y="2226295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0423722-F805-62D9-DC1E-8DD39F80AB3C}"/>
                    </a:ext>
                  </a:extLst>
                </p:cNvPr>
                <p:cNvSpPr/>
                <p:nvPr/>
              </p:nvSpPr>
              <p:spPr>
                <a:xfrm>
                  <a:off x="5649355" y="2589977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1605FAB-B1F2-8A47-1492-E33C5A7FC3C4}"/>
                  </a:ext>
                </a:extLst>
              </p:cNvPr>
              <p:cNvSpPr/>
              <p:nvPr/>
            </p:nvSpPr>
            <p:spPr>
              <a:xfrm>
                <a:off x="6209848" y="2603957"/>
                <a:ext cx="259773" cy="259773"/>
              </a:xfrm>
              <a:prstGeom prst="ellipse">
                <a:avLst/>
              </a:prstGeom>
              <a:solidFill>
                <a:srgbClr val="CC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03CAF5E7-5D3E-C5C8-A96F-FBC7A8FEF509}"/>
                  </a:ext>
                </a:extLst>
              </p:cNvPr>
              <p:cNvSpPr/>
              <p:nvPr/>
            </p:nvSpPr>
            <p:spPr>
              <a:xfrm>
                <a:off x="3271407" y="2173603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00220C8A-07F8-FCD6-1ABD-AAED524B8DB3}"/>
                  </a:ext>
                </a:extLst>
              </p:cNvPr>
              <p:cNvSpPr/>
              <p:nvPr/>
            </p:nvSpPr>
            <p:spPr>
              <a:xfrm>
                <a:off x="4184074" y="2183737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1E38B45-5676-9C81-5213-809AA2E03EAC}"/>
                  </a:ext>
                </a:extLst>
              </p:cNvPr>
              <p:cNvSpPr/>
              <p:nvPr/>
            </p:nvSpPr>
            <p:spPr>
              <a:xfrm>
                <a:off x="5149043" y="2200886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5E3F6EC-AC1C-F4F7-9C8B-0863D54EFA2B}"/>
              </a:ext>
            </a:extLst>
          </p:cNvPr>
          <p:cNvSpPr txBox="1"/>
          <p:nvPr/>
        </p:nvSpPr>
        <p:spPr>
          <a:xfrm>
            <a:off x="5446638" y="3048193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529CB7-05F4-C184-084C-FF40AF4765A8}"/>
              </a:ext>
            </a:extLst>
          </p:cNvPr>
          <p:cNvSpPr txBox="1"/>
          <p:nvPr/>
        </p:nvSpPr>
        <p:spPr>
          <a:xfrm>
            <a:off x="4696863" y="3022534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7C17C2-0930-66A2-61CD-E3E209ED34E6}"/>
              </a:ext>
            </a:extLst>
          </p:cNvPr>
          <p:cNvSpPr txBox="1"/>
          <p:nvPr/>
        </p:nvSpPr>
        <p:spPr>
          <a:xfrm>
            <a:off x="4696124" y="2567153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8C9B6D-4FB6-AD94-556C-FF201BC3BA3C}"/>
              </a:ext>
            </a:extLst>
          </p:cNvPr>
          <p:cNvSpPr txBox="1"/>
          <p:nvPr/>
        </p:nvSpPr>
        <p:spPr>
          <a:xfrm>
            <a:off x="5449756" y="2567153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D62BAD8-E4D7-E192-8E45-0AD63AADF915}"/>
              </a:ext>
            </a:extLst>
          </p:cNvPr>
          <p:cNvGrpSpPr/>
          <p:nvPr/>
        </p:nvGrpSpPr>
        <p:grpSpPr>
          <a:xfrm>
            <a:off x="5307373" y="2567153"/>
            <a:ext cx="724824" cy="1463863"/>
            <a:chOff x="4003040" y="1635760"/>
            <a:chExt cx="724824" cy="131064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A9810D1-192C-9F25-F44D-7817922FDEBC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7DA6450-559D-81A4-CC71-45FCF49D460A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1B6491D-15F7-E1FA-84EB-407B2EDE3168}"/>
              </a:ext>
            </a:extLst>
          </p:cNvPr>
          <p:cNvCxnSpPr>
            <a:cxnSpLocks/>
          </p:cNvCxnSpPr>
          <p:nvPr/>
        </p:nvCxnSpPr>
        <p:spPr>
          <a:xfrm>
            <a:off x="4724102" y="3541529"/>
            <a:ext cx="58326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018467E-1133-3D61-B9D6-58F48D9CC2F3}"/>
              </a:ext>
            </a:extLst>
          </p:cNvPr>
          <p:cNvSpPr txBox="1"/>
          <p:nvPr/>
        </p:nvSpPr>
        <p:spPr>
          <a:xfrm>
            <a:off x="4860250" y="3541529"/>
            <a:ext cx="583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051A006-CED7-41FC-CFA0-967AAB75907A}"/>
              </a:ext>
            </a:extLst>
          </p:cNvPr>
          <p:cNvSpPr/>
          <p:nvPr/>
        </p:nvSpPr>
        <p:spPr>
          <a:xfrm>
            <a:off x="4105767" y="4223336"/>
            <a:ext cx="2652715" cy="707886"/>
          </a:xfrm>
          <a:custGeom>
            <a:avLst/>
            <a:gdLst>
              <a:gd name="connsiteX0" fmla="*/ 0 w 2652715"/>
              <a:gd name="connsiteY0" fmla="*/ 117983 h 707886"/>
              <a:gd name="connsiteX1" fmla="*/ 117983 w 2652715"/>
              <a:gd name="connsiteY1" fmla="*/ 0 h 707886"/>
              <a:gd name="connsiteX2" fmla="*/ 577165 w 2652715"/>
              <a:gd name="connsiteY2" fmla="*/ 0 h 707886"/>
              <a:gd name="connsiteX3" fmla="*/ 1036348 w 2652715"/>
              <a:gd name="connsiteY3" fmla="*/ 0 h 707886"/>
              <a:gd name="connsiteX4" fmla="*/ 1495530 w 2652715"/>
              <a:gd name="connsiteY4" fmla="*/ 0 h 707886"/>
              <a:gd name="connsiteX5" fmla="*/ 1906377 w 2652715"/>
              <a:gd name="connsiteY5" fmla="*/ 0 h 707886"/>
              <a:gd name="connsiteX6" fmla="*/ 2534732 w 2652715"/>
              <a:gd name="connsiteY6" fmla="*/ 0 h 707886"/>
              <a:gd name="connsiteX7" fmla="*/ 2652715 w 2652715"/>
              <a:gd name="connsiteY7" fmla="*/ 117983 h 707886"/>
              <a:gd name="connsiteX8" fmla="*/ 2652715 w 2652715"/>
              <a:gd name="connsiteY8" fmla="*/ 589903 h 707886"/>
              <a:gd name="connsiteX9" fmla="*/ 2534732 w 2652715"/>
              <a:gd name="connsiteY9" fmla="*/ 707886 h 707886"/>
              <a:gd name="connsiteX10" fmla="*/ 2099717 w 2652715"/>
              <a:gd name="connsiteY10" fmla="*/ 707886 h 707886"/>
              <a:gd name="connsiteX11" fmla="*/ 1688870 w 2652715"/>
              <a:gd name="connsiteY11" fmla="*/ 707886 h 707886"/>
              <a:gd name="connsiteX12" fmla="*/ 1181353 w 2652715"/>
              <a:gd name="connsiteY12" fmla="*/ 707886 h 707886"/>
              <a:gd name="connsiteX13" fmla="*/ 673835 w 2652715"/>
              <a:gd name="connsiteY13" fmla="*/ 707886 h 707886"/>
              <a:gd name="connsiteX14" fmla="*/ 117983 w 2652715"/>
              <a:gd name="connsiteY14" fmla="*/ 707886 h 707886"/>
              <a:gd name="connsiteX15" fmla="*/ 0 w 2652715"/>
              <a:gd name="connsiteY15" fmla="*/ 589903 h 707886"/>
              <a:gd name="connsiteX16" fmla="*/ 0 w 2652715"/>
              <a:gd name="connsiteY16" fmla="*/ 11798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2715" h="707886" fill="none" extrusionOk="0">
                <a:moveTo>
                  <a:pt x="0" y="117983"/>
                </a:moveTo>
                <a:cubicBezTo>
                  <a:pt x="-9165" y="67313"/>
                  <a:pt x="48721" y="2763"/>
                  <a:pt x="117983" y="0"/>
                </a:cubicBezTo>
                <a:cubicBezTo>
                  <a:pt x="248273" y="-20957"/>
                  <a:pt x="403079" y="6734"/>
                  <a:pt x="577165" y="0"/>
                </a:cubicBezTo>
                <a:cubicBezTo>
                  <a:pt x="751251" y="-6734"/>
                  <a:pt x="836725" y="578"/>
                  <a:pt x="1036348" y="0"/>
                </a:cubicBezTo>
                <a:cubicBezTo>
                  <a:pt x="1235971" y="-578"/>
                  <a:pt x="1289526" y="2705"/>
                  <a:pt x="1495530" y="0"/>
                </a:cubicBezTo>
                <a:cubicBezTo>
                  <a:pt x="1701534" y="-2705"/>
                  <a:pt x="1740314" y="11096"/>
                  <a:pt x="1906377" y="0"/>
                </a:cubicBezTo>
                <a:cubicBezTo>
                  <a:pt x="2072440" y="-11096"/>
                  <a:pt x="2292122" y="29677"/>
                  <a:pt x="2534732" y="0"/>
                </a:cubicBezTo>
                <a:cubicBezTo>
                  <a:pt x="2602602" y="1254"/>
                  <a:pt x="2654766" y="51372"/>
                  <a:pt x="2652715" y="117983"/>
                </a:cubicBezTo>
                <a:cubicBezTo>
                  <a:pt x="2672068" y="324468"/>
                  <a:pt x="2616189" y="369850"/>
                  <a:pt x="2652715" y="589903"/>
                </a:cubicBezTo>
                <a:cubicBezTo>
                  <a:pt x="2654821" y="645500"/>
                  <a:pt x="2587514" y="708287"/>
                  <a:pt x="2534732" y="707886"/>
                </a:cubicBezTo>
                <a:cubicBezTo>
                  <a:pt x="2443182" y="713535"/>
                  <a:pt x="2194085" y="657444"/>
                  <a:pt x="2099717" y="707886"/>
                </a:cubicBezTo>
                <a:cubicBezTo>
                  <a:pt x="2005349" y="758328"/>
                  <a:pt x="1884415" y="694521"/>
                  <a:pt x="1688870" y="707886"/>
                </a:cubicBezTo>
                <a:cubicBezTo>
                  <a:pt x="1493325" y="721251"/>
                  <a:pt x="1313109" y="688012"/>
                  <a:pt x="1181353" y="707886"/>
                </a:cubicBezTo>
                <a:cubicBezTo>
                  <a:pt x="1049597" y="727760"/>
                  <a:pt x="822796" y="670233"/>
                  <a:pt x="673835" y="707886"/>
                </a:cubicBezTo>
                <a:cubicBezTo>
                  <a:pt x="524874" y="745539"/>
                  <a:pt x="358995" y="653699"/>
                  <a:pt x="117983" y="707886"/>
                </a:cubicBezTo>
                <a:cubicBezTo>
                  <a:pt x="45892" y="705830"/>
                  <a:pt x="7897" y="654811"/>
                  <a:pt x="0" y="589903"/>
                </a:cubicBezTo>
                <a:cubicBezTo>
                  <a:pt x="-47544" y="475879"/>
                  <a:pt x="47792" y="220525"/>
                  <a:pt x="0" y="117983"/>
                </a:cubicBezTo>
                <a:close/>
              </a:path>
              <a:path w="2652715" h="707886" stroke="0" extrusionOk="0">
                <a:moveTo>
                  <a:pt x="0" y="117983"/>
                </a:moveTo>
                <a:cubicBezTo>
                  <a:pt x="12802" y="66312"/>
                  <a:pt x="48717" y="-6670"/>
                  <a:pt x="117983" y="0"/>
                </a:cubicBezTo>
                <a:cubicBezTo>
                  <a:pt x="267347" y="-6157"/>
                  <a:pt x="513864" y="48159"/>
                  <a:pt x="649668" y="0"/>
                </a:cubicBezTo>
                <a:cubicBezTo>
                  <a:pt x="785473" y="-48159"/>
                  <a:pt x="900604" y="51713"/>
                  <a:pt x="1084683" y="0"/>
                </a:cubicBezTo>
                <a:cubicBezTo>
                  <a:pt x="1268763" y="-51713"/>
                  <a:pt x="1462227" y="43553"/>
                  <a:pt x="1592200" y="0"/>
                </a:cubicBezTo>
                <a:cubicBezTo>
                  <a:pt x="1722173" y="-43553"/>
                  <a:pt x="2198664" y="12311"/>
                  <a:pt x="2534732" y="0"/>
                </a:cubicBezTo>
                <a:cubicBezTo>
                  <a:pt x="2592392" y="14407"/>
                  <a:pt x="2656696" y="60457"/>
                  <a:pt x="2652715" y="117983"/>
                </a:cubicBezTo>
                <a:cubicBezTo>
                  <a:pt x="2664608" y="281333"/>
                  <a:pt x="2604235" y="382651"/>
                  <a:pt x="2652715" y="589903"/>
                </a:cubicBezTo>
                <a:cubicBezTo>
                  <a:pt x="2647030" y="650020"/>
                  <a:pt x="2611152" y="710590"/>
                  <a:pt x="2534732" y="707886"/>
                </a:cubicBezTo>
                <a:cubicBezTo>
                  <a:pt x="2391904" y="714548"/>
                  <a:pt x="2231725" y="655990"/>
                  <a:pt x="2075550" y="707886"/>
                </a:cubicBezTo>
                <a:cubicBezTo>
                  <a:pt x="1919375" y="759782"/>
                  <a:pt x="1856294" y="666715"/>
                  <a:pt x="1640535" y="707886"/>
                </a:cubicBezTo>
                <a:cubicBezTo>
                  <a:pt x="1424777" y="749057"/>
                  <a:pt x="1358969" y="671842"/>
                  <a:pt x="1133018" y="707886"/>
                </a:cubicBezTo>
                <a:cubicBezTo>
                  <a:pt x="907067" y="743930"/>
                  <a:pt x="927259" y="689623"/>
                  <a:pt x="722170" y="707886"/>
                </a:cubicBezTo>
                <a:cubicBezTo>
                  <a:pt x="517081" y="726149"/>
                  <a:pt x="320564" y="669735"/>
                  <a:pt x="117983" y="707886"/>
                </a:cubicBezTo>
                <a:cubicBezTo>
                  <a:pt x="58857" y="706980"/>
                  <a:pt x="-81" y="651599"/>
                  <a:pt x="0" y="589903"/>
                </a:cubicBezTo>
                <a:cubicBezTo>
                  <a:pt x="-50792" y="367744"/>
                  <a:pt x="27584" y="216833"/>
                  <a:pt x="0" y="11798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60256120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13 : 4 = 3 (</a:t>
            </a:r>
            <a:r>
              <a:rPr lang="en-US" sz="2800" dirty="0" err="1">
                <a:solidFill>
                  <a:sysClr val="windowText" lastClr="000000"/>
                </a:solidFill>
              </a:rPr>
              <a:t>dư</a:t>
            </a:r>
            <a:r>
              <a:rPr lang="en-US" sz="2800" dirty="0">
                <a:solidFill>
                  <a:sysClr val="windowText" lastClr="000000"/>
                </a:solidFill>
              </a:rPr>
              <a:t> 1)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2795591-F006-88F8-F857-7A85B09A4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2" y="2859541"/>
            <a:ext cx="2865555" cy="3590054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F08B5AA-EFF5-B7EE-E13C-4ACBBA87BE6F}"/>
              </a:ext>
            </a:extLst>
          </p:cNvPr>
          <p:cNvSpPr/>
          <p:nvPr/>
        </p:nvSpPr>
        <p:spPr>
          <a:xfrm>
            <a:off x="7458165" y="2370995"/>
            <a:ext cx="2958207" cy="803235"/>
          </a:xfrm>
          <a:custGeom>
            <a:avLst/>
            <a:gdLst>
              <a:gd name="connsiteX0" fmla="*/ 0 w 2958207"/>
              <a:gd name="connsiteY0" fmla="*/ 133875 h 803235"/>
              <a:gd name="connsiteX1" fmla="*/ 133875 w 2958207"/>
              <a:gd name="connsiteY1" fmla="*/ 0 h 803235"/>
              <a:gd name="connsiteX2" fmla="*/ 833394 w 2958207"/>
              <a:gd name="connsiteY2" fmla="*/ 0 h 803235"/>
              <a:gd name="connsiteX3" fmla="*/ 1452199 w 2958207"/>
              <a:gd name="connsiteY3" fmla="*/ 0 h 803235"/>
              <a:gd name="connsiteX4" fmla="*/ 2151718 w 2958207"/>
              <a:gd name="connsiteY4" fmla="*/ 0 h 803235"/>
              <a:gd name="connsiteX5" fmla="*/ 2824332 w 2958207"/>
              <a:gd name="connsiteY5" fmla="*/ 0 h 803235"/>
              <a:gd name="connsiteX6" fmla="*/ 2958207 w 2958207"/>
              <a:gd name="connsiteY6" fmla="*/ 133875 h 803235"/>
              <a:gd name="connsiteX7" fmla="*/ 2958207 w 2958207"/>
              <a:gd name="connsiteY7" fmla="*/ 669360 h 803235"/>
              <a:gd name="connsiteX8" fmla="*/ 2824332 w 2958207"/>
              <a:gd name="connsiteY8" fmla="*/ 803235 h 803235"/>
              <a:gd name="connsiteX9" fmla="*/ 2232431 w 2958207"/>
              <a:gd name="connsiteY9" fmla="*/ 803235 h 803235"/>
              <a:gd name="connsiteX10" fmla="*/ 1532913 w 2958207"/>
              <a:gd name="connsiteY10" fmla="*/ 803235 h 803235"/>
              <a:gd name="connsiteX11" fmla="*/ 914108 w 2958207"/>
              <a:gd name="connsiteY11" fmla="*/ 803235 h 803235"/>
              <a:gd name="connsiteX12" fmla="*/ 133875 w 2958207"/>
              <a:gd name="connsiteY12" fmla="*/ 803235 h 803235"/>
              <a:gd name="connsiteX13" fmla="*/ 0 w 2958207"/>
              <a:gd name="connsiteY13" fmla="*/ 669360 h 803235"/>
              <a:gd name="connsiteX14" fmla="*/ 0 w 2958207"/>
              <a:gd name="connsiteY14" fmla="*/ 133875 h 8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8207" h="803235" fill="none" extrusionOk="0">
                <a:moveTo>
                  <a:pt x="0" y="133875"/>
                </a:moveTo>
                <a:cubicBezTo>
                  <a:pt x="-8833" y="64056"/>
                  <a:pt x="52083" y="-11526"/>
                  <a:pt x="133875" y="0"/>
                </a:cubicBezTo>
                <a:cubicBezTo>
                  <a:pt x="274668" y="-2896"/>
                  <a:pt x="586246" y="266"/>
                  <a:pt x="833394" y="0"/>
                </a:cubicBezTo>
                <a:cubicBezTo>
                  <a:pt x="1080542" y="-266"/>
                  <a:pt x="1275012" y="7573"/>
                  <a:pt x="1452199" y="0"/>
                </a:cubicBezTo>
                <a:cubicBezTo>
                  <a:pt x="1629387" y="-7573"/>
                  <a:pt x="1868756" y="18126"/>
                  <a:pt x="2151718" y="0"/>
                </a:cubicBezTo>
                <a:cubicBezTo>
                  <a:pt x="2434680" y="-18126"/>
                  <a:pt x="2684870" y="18385"/>
                  <a:pt x="2824332" y="0"/>
                </a:cubicBezTo>
                <a:cubicBezTo>
                  <a:pt x="2909553" y="-4244"/>
                  <a:pt x="2953966" y="74040"/>
                  <a:pt x="2958207" y="133875"/>
                </a:cubicBezTo>
                <a:cubicBezTo>
                  <a:pt x="2965182" y="373676"/>
                  <a:pt x="2969604" y="423658"/>
                  <a:pt x="2958207" y="669360"/>
                </a:cubicBezTo>
                <a:cubicBezTo>
                  <a:pt x="2974479" y="739718"/>
                  <a:pt x="2887036" y="800952"/>
                  <a:pt x="2824332" y="803235"/>
                </a:cubicBezTo>
                <a:cubicBezTo>
                  <a:pt x="2600697" y="800015"/>
                  <a:pt x="2372829" y="804591"/>
                  <a:pt x="2232431" y="803235"/>
                </a:cubicBezTo>
                <a:cubicBezTo>
                  <a:pt x="2092033" y="801879"/>
                  <a:pt x="1814828" y="833301"/>
                  <a:pt x="1532913" y="803235"/>
                </a:cubicBezTo>
                <a:cubicBezTo>
                  <a:pt x="1250998" y="773169"/>
                  <a:pt x="1088631" y="824655"/>
                  <a:pt x="914108" y="803235"/>
                </a:cubicBezTo>
                <a:cubicBezTo>
                  <a:pt x="739585" y="781815"/>
                  <a:pt x="447926" y="812137"/>
                  <a:pt x="133875" y="803235"/>
                </a:cubicBezTo>
                <a:cubicBezTo>
                  <a:pt x="71097" y="816574"/>
                  <a:pt x="-10537" y="732312"/>
                  <a:pt x="0" y="669360"/>
                </a:cubicBezTo>
                <a:cubicBezTo>
                  <a:pt x="-9359" y="498742"/>
                  <a:pt x="-11481" y="261413"/>
                  <a:pt x="0" y="133875"/>
                </a:cubicBezTo>
                <a:close/>
              </a:path>
              <a:path w="2958207" h="803235" stroke="0" extrusionOk="0">
                <a:moveTo>
                  <a:pt x="0" y="133875"/>
                </a:moveTo>
                <a:cubicBezTo>
                  <a:pt x="-10211" y="48925"/>
                  <a:pt x="73878" y="10098"/>
                  <a:pt x="133875" y="0"/>
                </a:cubicBezTo>
                <a:cubicBezTo>
                  <a:pt x="288453" y="32233"/>
                  <a:pt x="571901" y="22803"/>
                  <a:pt x="779585" y="0"/>
                </a:cubicBezTo>
                <a:cubicBezTo>
                  <a:pt x="987269" y="-22803"/>
                  <a:pt x="1182580" y="-33975"/>
                  <a:pt x="1506008" y="0"/>
                </a:cubicBezTo>
                <a:cubicBezTo>
                  <a:pt x="1829436" y="33975"/>
                  <a:pt x="1899955" y="34539"/>
                  <a:pt x="2232431" y="0"/>
                </a:cubicBezTo>
                <a:cubicBezTo>
                  <a:pt x="2564907" y="-34539"/>
                  <a:pt x="2577456" y="4225"/>
                  <a:pt x="2824332" y="0"/>
                </a:cubicBezTo>
                <a:cubicBezTo>
                  <a:pt x="2907161" y="-15756"/>
                  <a:pt x="2958467" y="68825"/>
                  <a:pt x="2958207" y="133875"/>
                </a:cubicBezTo>
                <a:cubicBezTo>
                  <a:pt x="2975238" y="294098"/>
                  <a:pt x="2949456" y="527208"/>
                  <a:pt x="2958207" y="669360"/>
                </a:cubicBezTo>
                <a:cubicBezTo>
                  <a:pt x="2959949" y="742706"/>
                  <a:pt x="2908257" y="807557"/>
                  <a:pt x="2824332" y="803235"/>
                </a:cubicBezTo>
                <a:cubicBezTo>
                  <a:pt x="2664685" y="791628"/>
                  <a:pt x="2337196" y="768586"/>
                  <a:pt x="2124813" y="803235"/>
                </a:cubicBezTo>
                <a:cubicBezTo>
                  <a:pt x="1912430" y="837884"/>
                  <a:pt x="1753238" y="798631"/>
                  <a:pt x="1532913" y="803235"/>
                </a:cubicBezTo>
                <a:cubicBezTo>
                  <a:pt x="1312588" y="807839"/>
                  <a:pt x="1007833" y="824900"/>
                  <a:pt x="806489" y="803235"/>
                </a:cubicBezTo>
                <a:cubicBezTo>
                  <a:pt x="605145" y="781570"/>
                  <a:pt x="276620" y="835589"/>
                  <a:pt x="133875" y="803235"/>
                </a:cubicBezTo>
                <a:cubicBezTo>
                  <a:pt x="65345" y="792783"/>
                  <a:pt x="-4385" y="745107"/>
                  <a:pt x="0" y="669360"/>
                </a:cubicBezTo>
                <a:cubicBezTo>
                  <a:pt x="-987" y="504158"/>
                  <a:pt x="12834" y="380050"/>
                  <a:pt x="0" y="1338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13 chia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3,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F210DF-8137-7AAF-52AF-2E58D03EEA00}"/>
              </a:ext>
            </a:extLst>
          </p:cNvPr>
          <p:cNvSpPr/>
          <p:nvPr/>
        </p:nvSpPr>
        <p:spPr>
          <a:xfrm>
            <a:off x="7458905" y="3413917"/>
            <a:ext cx="2957467" cy="803235"/>
          </a:xfrm>
          <a:custGeom>
            <a:avLst/>
            <a:gdLst>
              <a:gd name="connsiteX0" fmla="*/ 0 w 2957467"/>
              <a:gd name="connsiteY0" fmla="*/ 133875 h 803235"/>
              <a:gd name="connsiteX1" fmla="*/ 133875 w 2957467"/>
              <a:gd name="connsiteY1" fmla="*/ 0 h 803235"/>
              <a:gd name="connsiteX2" fmla="*/ 833201 w 2957467"/>
              <a:gd name="connsiteY2" fmla="*/ 0 h 803235"/>
              <a:gd name="connsiteX3" fmla="*/ 1451836 w 2957467"/>
              <a:gd name="connsiteY3" fmla="*/ 0 h 803235"/>
              <a:gd name="connsiteX4" fmla="*/ 2151163 w 2957467"/>
              <a:gd name="connsiteY4" fmla="*/ 0 h 803235"/>
              <a:gd name="connsiteX5" fmla="*/ 2823592 w 2957467"/>
              <a:gd name="connsiteY5" fmla="*/ 0 h 803235"/>
              <a:gd name="connsiteX6" fmla="*/ 2957467 w 2957467"/>
              <a:gd name="connsiteY6" fmla="*/ 133875 h 803235"/>
              <a:gd name="connsiteX7" fmla="*/ 2957467 w 2957467"/>
              <a:gd name="connsiteY7" fmla="*/ 669360 h 803235"/>
              <a:gd name="connsiteX8" fmla="*/ 2823592 w 2957467"/>
              <a:gd name="connsiteY8" fmla="*/ 803235 h 803235"/>
              <a:gd name="connsiteX9" fmla="*/ 2231854 w 2957467"/>
              <a:gd name="connsiteY9" fmla="*/ 803235 h 803235"/>
              <a:gd name="connsiteX10" fmla="*/ 1532528 w 2957467"/>
              <a:gd name="connsiteY10" fmla="*/ 803235 h 803235"/>
              <a:gd name="connsiteX11" fmla="*/ 913893 w 2957467"/>
              <a:gd name="connsiteY11" fmla="*/ 803235 h 803235"/>
              <a:gd name="connsiteX12" fmla="*/ 133875 w 2957467"/>
              <a:gd name="connsiteY12" fmla="*/ 803235 h 803235"/>
              <a:gd name="connsiteX13" fmla="*/ 0 w 2957467"/>
              <a:gd name="connsiteY13" fmla="*/ 669360 h 803235"/>
              <a:gd name="connsiteX14" fmla="*/ 0 w 2957467"/>
              <a:gd name="connsiteY14" fmla="*/ 133875 h 8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7467" h="803235" fill="none" extrusionOk="0">
                <a:moveTo>
                  <a:pt x="0" y="133875"/>
                </a:moveTo>
                <a:cubicBezTo>
                  <a:pt x="-8833" y="64056"/>
                  <a:pt x="52083" y="-11526"/>
                  <a:pt x="133875" y="0"/>
                </a:cubicBezTo>
                <a:cubicBezTo>
                  <a:pt x="285519" y="-32457"/>
                  <a:pt x="554366" y="-19715"/>
                  <a:pt x="833201" y="0"/>
                </a:cubicBezTo>
                <a:cubicBezTo>
                  <a:pt x="1112036" y="19715"/>
                  <a:pt x="1312410" y="-29859"/>
                  <a:pt x="1451836" y="0"/>
                </a:cubicBezTo>
                <a:cubicBezTo>
                  <a:pt x="1591262" y="29859"/>
                  <a:pt x="1952889" y="20005"/>
                  <a:pt x="2151163" y="0"/>
                </a:cubicBezTo>
                <a:cubicBezTo>
                  <a:pt x="2349437" y="-20005"/>
                  <a:pt x="2547133" y="-19124"/>
                  <a:pt x="2823592" y="0"/>
                </a:cubicBezTo>
                <a:cubicBezTo>
                  <a:pt x="2908813" y="-4244"/>
                  <a:pt x="2953226" y="74040"/>
                  <a:pt x="2957467" y="133875"/>
                </a:cubicBezTo>
                <a:cubicBezTo>
                  <a:pt x="2964442" y="373676"/>
                  <a:pt x="2968864" y="423658"/>
                  <a:pt x="2957467" y="669360"/>
                </a:cubicBezTo>
                <a:cubicBezTo>
                  <a:pt x="2973739" y="739718"/>
                  <a:pt x="2886296" y="800952"/>
                  <a:pt x="2823592" y="803235"/>
                </a:cubicBezTo>
                <a:cubicBezTo>
                  <a:pt x="2571983" y="799619"/>
                  <a:pt x="2443627" y="829191"/>
                  <a:pt x="2231854" y="803235"/>
                </a:cubicBezTo>
                <a:cubicBezTo>
                  <a:pt x="2020081" y="777279"/>
                  <a:pt x="1720883" y="813029"/>
                  <a:pt x="1532528" y="803235"/>
                </a:cubicBezTo>
                <a:cubicBezTo>
                  <a:pt x="1344173" y="793441"/>
                  <a:pt x="1153313" y="773493"/>
                  <a:pt x="913893" y="803235"/>
                </a:cubicBezTo>
                <a:cubicBezTo>
                  <a:pt x="674474" y="832977"/>
                  <a:pt x="512772" y="811565"/>
                  <a:pt x="133875" y="803235"/>
                </a:cubicBezTo>
                <a:cubicBezTo>
                  <a:pt x="71097" y="816574"/>
                  <a:pt x="-10537" y="732312"/>
                  <a:pt x="0" y="669360"/>
                </a:cubicBezTo>
                <a:cubicBezTo>
                  <a:pt x="-9359" y="498742"/>
                  <a:pt x="-11481" y="261413"/>
                  <a:pt x="0" y="133875"/>
                </a:cubicBezTo>
                <a:close/>
              </a:path>
              <a:path w="2957467" h="803235" stroke="0" extrusionOk="0">
                <a:moveTo>
                  <a:pt x="0" y="133875"/>
                </a:moveTo>
                <a:cubicBezTo>
                  <a:pt x="-10211" y="48925"/>
                  <a:pt x="73878" y="10098"/>
                  <a:pt x="133875" y="0"/>
                </a:cubicBezTo>
                <a:cubicBezTo>
                  <a:pt x="444559" y="-32125"/>
                  <a:pt x="474549" y="-23239"/>
                  <a:pt x="779407" y="0"/>
                </a:cubicBezTo>
                <a:cubicBezTo>
                  <a:pt x="1084265" y="23239"/>
                  <a:pt x="1321381" y="2846"/>
                  <a:pt x="1505631" y="0"/>
                </a:cubicBezTo>
                <a:cubicBezTo>
                  <a:pt x="1689881" y="-2846"/>
                  <a:pt x="1930998" y="23558"/>
                  <a:pt x="2231854" y="0"/>
                </a:cubicBezTo>
                <a:cubicBezTo>
                  <a:pt x="2532710" y="-23558"/>
                  <a:pt x="2542145" y="22407"/>
                  <a:pt x="2823592" y="0"/>
                </a:cubicBezTo>
                <a:cubicBezTo>
                  <a:pt x="2906421" y="-15756"/>
                  <a:pt x="2957727" y="68825"/>
                  <a:pt x="2957467" y="133875"/>
                </a:cubicBezTo>
                <a:cubicBezTo>
                  <a:pt x="2974498" y="294098"/>
                  <a:pt x="2948716" y="527208"/>
                  <a:pt x="2957467" y="669360"/>
                </a:cubicBezTo>
                <a:cubicBezTo>
                  <a:pt x="2959209" y="742706"/>
                  <a:pt x="2907517" y="807557"/>
                  <a:pt x="2823592" y="803235"/>
                </a:cubicBezTo>
                <a:cubicBezTo>
                  <a:pt x="2607095" y="786416"/>
                  <a:pt x="2386397" y="824269"/>
                  <a:pt x="2124266" y="803235"/>
                </a:cubicBezTo>
                <a:cubicBezTo>
                  <a:pt x="1862135" y="782201"/>
                  <a:pt x="1804110" y="832650"/>
                  <a:pt x="1532528" y="803235"/>
                </a:cubicBezTo>
                <a:cubicBezTo>
                  <a:pt x="1260946" y="773820"/>
                  <a:pt x="1148281" y="821989"/>
                  <a:pt x="806304" y="803235"/>
                </a:cubicBezTo>
                <a:cubicBezTo>
                  <a:pt x="464327" y="784481"/>
                  <a:pt x="385312" y="832708"/>
                  <a:pt x="133875" y="803235"/>
                </a:cubicBezTo>
                <a:cubicBezTo>
                  <a:pt x="65345" y="792783"/>
                  <a:pt x="-4385" y="745107"/>
                  <a:pt x="0" y="669360"/>
                </a:cubicBezTo>
                <a:cubicBezTo>
                  <a:pt x="-987" y="504158"/>
                  <a:pt x="12834" y="380050"/>
                  <a:pt x="0" y="1338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3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r>
              <a:rPr lang="en-US" sz="2800" dirty="0">
                <a:solidFill>
                  <a:schemeClr val="tx1"/>
                </a:solidFill>
              </a:rPr>
              <a:t>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12,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12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D74E3B8-5C3D-69F1-F8BF-3D375C681270}"/>
              </a:ext>
            </a:extLst>
          </p:cNvPr>
          <p:cNvSpPr/>
          <p:nvPr/>
        </p:nvSpPr>
        <p:spPr>
          <a:xfrm>
            <a:off x="7458165" y="4445693"/>
            <a:ext cx="3047866" cy="613575"/>
          </a:xfrm>
          <a:custGeom>
            <a:avLst/>
            <a:gdLst>
              <a:gd name="connsiteX0" fmla="*/ 0 w 3047866"/>
              <a:gd name="connsiteY0" fmla="*/ 102265 h 613575"/>
              <a:gd name="connsiteX1" fmla="*/ 102265 w 3047866"/>
              <a:gd name="connsiteY1" fmla="*/ 0 h 613575"/>
              <a:gd name="connsiteX2" fmla="*/ 642499 w 3047866"/>
              <a:gd name="connsiteY2" fmla="*/ 0 h 613575"/>
              <a:gd name="connsiteX3" fmla="*/ 1239599 w 3047866"/>
              <a:gd name="connsiteY3" fmla="*/ 0 h 613575"/>
              <a:gd name="connsiteX4" fmla="*/ 1779833 w 3047866"/>
              <a:gd name="connsiteY4" fmla="*/ 0 h 613575"/>
              <a:gd name="connsiteX5" fmla="*/ 2263200 w 3047866"/>
              <a:gd name="connsiteY5" fmla="*/ 0 h 613575"/>
              <a:gd name="connsiteX6" fmla="*/ 2945601 w 3047866"/>
              <a:gd name="connsiteY6" fmla="*/ 0 h 613575"/>
              <a:gd name="connsiteX7" fmla="*/ 3047866 w 3047866"/>
              <a:gd name="connsiteY7" fmla="*/ 102265 h 613575"/>
              <a:gd name="connsiteX8" fmla="*/ 3047866 w 3047866"/>
              <a:gd name="connsiteY8" fmla="*/ 511310 h 613575"/>
              <a:gd name="connsiteX9" fmla="*/ 2945601 w 3047866"/>
              <a:gd name="connsiteY9" fmla="*/ 613575 h 613575"/>
              <a:gd name="connsiteX10" fmla="*/ 2320067 w 3047866"/>
              <a:gd name="connsiteY10" fmla="*/ 613575 h 613575"/>
              <a:gd name="connsiteX11" fmla="*/ 1808267 w 3047866"/>
              <a:gd name="connsiteY11" fmla="*/ 613575 h 613575"/>
              <a:gd name="connsiteX12" fmla="*/ 1324899 w 3047866"/>
              <a:gd name="connsiteY12" fmla="*/ 613575 h 613575"/>
              <a:gd name="connsiteX13" fmla="*/ 699366 w 3047866"/>
              <a:gd name="connsiteY13" fmla="*/ 613575 h 613575"/>
              <a:gd name="connsiteX14" fmla="*/ 102265 w 3047866"/>
              <a:gd name="connsiteY14" fmla="*/ 613575 h 613575"/>
              <a:gd name="connsiteX15" fmla="*/ 0 w 3047866"/>
              <a:gd name="connsiteY15" fmla="*/ 511310 h 613575"/>
              <a:gd name="connsiteX16" fmla="*/ 0 w 3047866"/>
              <a:gd name="connsiteY16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7866" h="613575" fill="none" extrusionOk="0">
                <a:moveTo>
                  <a:pt x="0" y="102265"/>
                </a:moveTo>
                <a:cubicBezTo>
                  <a:pt x="-1425" y="50998"/>
                  <a:pt x="43885" y="-1762"/>
                  <a:pt x="102265" y="0"/>
                </a:cubicBezTo>
                <a:cubicBezTo>
                  <a:pt x="218599" y="19984"/>
                  <a:pt x="459506" y="-1116"/>
                  <a:pt x="642499" y="0"/>
                </a:cubicBezTo>
                <a:cubicBezTo>
                  <a:pt x="825492" y="1116"/>
                  <a:pt x="997242" y="-6916"/>
                  <a:pt x="1239599" y="0"/>
                </a:cubicBezTo>
                <a:cubicBezTo>
                  <a:pt x="1481956" y="6916"/>
                  <a:pt x="1608218" y="9624"/>
                  <a:pt x="1779833" y="0"/>
                </a:cubicBezTo>
                <a:cubicBezTo>
                  <a:pt x="1951448" y="-9624"/>
                  <a:pt x="2047726" y="-2916"/>
                  <a:pt x="2263200" y="0"/>
                </a:cubicBezTo>
                <a:cubicBezTo>
                  <a:pt x="2478674" y="2916"/>
                  <a:pt x="2651017" y="15228"/>
                  <a:pt x="2945601" y="0"/>
                </a:cubicBezTo>
                <a:cubicBezTo>
                  <a:pt x="3005860" y="2040"/>
                  <a:pt x="3035348" y="49859"/>
                  <a:pt x="3047866" y="102265"/>
                </a:cubicBezTo>
                <a:cubicBezTo>
                  <a:pt x="3049216" y="184860"/>
                  <a:pt x="3051033" y="316239"/>
                  <a:pt x="3047866" y="511310"/>
                </a:cubicBezTo>
                <a:cubicBezTo>
                  <a:pt x="3049315" y="560137"/>
                  <a:pt x="3003278" y="617745"/>
                  <a:pt x="2945601" y="613575"/>
                </a:cubicBezTo>
                <a:cubicBezTo>
                  <a:pt x="2668582" y="627464"/>
                  <a:pt x="2447514" y="595825"/>
                  <a:pt x="2320067" y="613575"/>
                </a:cubicBezTo>
                <a:cubicBezTo>
                  <a:pt x="2192620" y="631325"/>
                  <a:pt x="1962705" y="613813"/>
                  <a:pt x="1808267" y="613575"/>
                </a:cubicBezTo>
                <a:cubicBezTo>
                  <a:pt x="1653829" y="613337"/>
                  <a:pt x="1460404" y="619447"/>
                  <a:pt x="1324899" y="613575"/>
                </a:cubicBezTo>
                <a:cubicBezTo>
                  <a:pt x="1189394" y="607703"/>
                  <a:pt x="909004" y="623296"/>
                  <a:pt x="699366" y="613575"/>
                </a:cubicBezTo>
                <a:cubicBezTo>
                  <a:pt x="489728" y="603854"/>
                  <a:pt x="270059" y="597228"/>
                  <a:pt x="102265" y="613575"/>
                </a:cubicBezTo>
                <a:cubicBezTo>
                  <a:pt x="35689" y="614537"/>
                  <a:pt x="-8064" y="561567"/>
                  <a:pt x="0" y="511310"/>
                </a:cubicBezTo>
                <a:cubicBezTo>
                  <a:pt x="-2648" y="428934"/>
                  <a:pt x="-7818" y="237929"/>
                  <a:pt x="0" y="102265"/>
                </a:cubicBezTo>
                <a:close/>
              </a:path>
              <a:path w="3047866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216640" y="5285"/>
                  <a:pt x="426109" y="-9368"/>
                  <a:pt x="642499" y="0"/>
                </a:cubicBezTo>
                <a:cubicBezTo>
                  <a:pt x="858889" y="9368"/>
                  <a:pt x="1054252" y="25120"/>
                  <a:pt x="1268033" y="0"/>
                </a:cubicBezTo>
                <a:cubicBezTo>
                  <a:pt x="1481814" y="-25120"/>
                  <a:pt x="1600562" y="13101"/>
                  <a:pt x="1893567" y="0"/>
                </a:cubicBezTo>
                <a:cubicBezTo>
                  <a:pt x="2186572" y="-13101"/>
                  <a:pt x="2572933" y="-43744"/>
                  <a:pt x="2945601" y="0"/>
                </a:cubicBezTo>
                <a:cubicBezTo>
                  <a:pt x="3004797" y="-4815"/>
                  <a:pt x="3047993" y="50145"/>
                  <a:pt x="3047866" y="102265"/>
                </a:cubicBezTo>
                <a:cubicBezTo>
                  <a:pt x="3053239" y="251238"/>
                  <a:pt x="3066012" y="416358"/>
                  <a:pt x="3047866" y="511310"/>
                </a:cubicBezTo>
                <a:cubicBezTo>
                  <a:pt x="3058745" y="564101"/>
                  <a:pt x="3008677" y="616430"/>
                  <a:pt x="2945601" y="613575"/>
                </a:cubicBezTo>
                <a:cubicBezTo>
                  <a:pt x="2798973" y="611866"/>
                  <a:pt x="2618406" y="587418"/>
                  <a:pt x="2348500" y="613575"/>
                </a:cubicBezTo>
                <a:cubicBezTo>
                  <a:pt x="2078594" y="639732"/>
                  <a:pt x="2063670" y="617720"/>
                  <a:pt x="1865133" y="613575"/>
                </a:cubicBezTo>
                <a:cubicBezTo>
                  <a:pt x="1666596" y="609430"/>
                  <a:pt x="1522963" y="643209"/>
                  <a:pt x="1239599" y="613575"/>
                </a:cubicBezTo>
                <a:cubicBezTo>
                  <a:pt x="956235" y="583941"/>
                  <a:pt x="967628" y="629800"/>
                  <a:pt x="756232" y="613575"/>
                </a:cubicBezTo>
                <a:cubicBezTo>
                  <a:pt x="544836" y="597350"/>
                  <a:pt x="396461" y="631828"/>
                  <a:pt x="102265" y="613575"/>
                </a:cubicBezTo>
                <a:cubicBezTo>
                  <a:pt x="51084" y="616025"/>
                  <a:pt x="4377" y="565146"/>
                  <a:pt x="0" y="511310"/>
                </a:cubicBezTo>
                <a:cubicBezTo>
                  <a:pt x="9203" y="429331"/>
                  <a:pt x="3364" y="288607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13 </a:t>
            </a:r>
            <a:r>
              <a:rPr lang="en-US" sz="2800" dirty="0" err="1">
                <a:solidFill>
                  <a:schemeClr val="tx1"/>
                </a:solidFill>
              </a:rPr>
              <a:t>trừ</a:t>
            </a:r>
            <a:r>
              <a:rPr lang="en-US" sz="2800" dirty="0">
                <a:solidFill>
                  <a:schemeClr val="tx1"/>
                </a:solidFill>
              </a:rPr>
              <a:t> 12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5B4FED-A07C-BF4F-1D6A-B5581AA49BBD}"/>
              </a:ext>
            </a:extLst>
          </p:cNvPr>
          <p:cNvGrpSpPr/>
          <p:nvPr/>
        </p:nvGrpSpPr>
        <p:grpSpPr>
          <a:xfrm>
            <a:off x="619432" y="471948"/>
            <a:ext cx="8483003" cy="707886"/>
            <a:chOff x="619432" y="471948"/>
            <a:chExt cx="8483003" cy="707886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2755CE82-C010-F98E-1FE7-99348AFCCAC9}"/>
                </a:ext>
              </a:extLst>
            </p:cNvPr>
            <p:cNvSpPr/>
            <p:nvPr/>
          </p:nvSpPr>
          <p:spPr>
            <a:xfrm>
              <a:off x="619432" y="471948"/>
              <a:ext cx="709324" cy="63909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91440" bIns="182880"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AEF22E-62F8-C494-8349-3830DC219245}"/>
                </a:ext>
              </a:extLst>
            </p:cNvPr>
            <p:cNvSpPr txBox="1"/>
            <p:nvPr/>
          </p:nvSpPr>
          <p:spPr>
            <a:xfrm>
              <a:off x="1328756" y="471948"/>
              <a:ext cx="77736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UTM Duepuntozero" panose="02040603050506020204" pitchFamily="18" charset="0"/>
                </a:rPr>
                <a:t>Viết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phép</a:t>
              </a:r>
              <a:r>
                <a:rPr lang="en-US" sz="4000" b="1" dirty="0">
                  <a:latin typeface="UTM Duepuntozero" panose="02040603050506020204" pitchFamily="18" charset="0"/>
                </a:rPr>
                <a:t> chia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theo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nhóm</a:t>
              </a:r>
              <a:r>
                <a:rPr lang="en-US" sz="4000" b="1" dirty="0">
                  <a:latin typeface="UTM Duepuntozero" panose="02040603050506020204" pitchFamily="18" charset="0"/>
                </a:rPr>
                <a:t> 4 (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theo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mẫu</a:t>
              </a:r>
              <a:r>
                <a:rPr lang="en-US" sz="4000" b="1" dirty="0">
                  <a:latin typeface="UTM Duepuntozero" panose="0204060305050602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48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2" grpId="0"/>
      <p:bldP spid="63" grpId="0"/>
      <p:bldP spid="67" grpId="0"/>
      <p:bldP spid="81" grpId="0" animBg="1"/>
      <p:bldP spid="37" grpId="0" animBg="1"/>
      <p:bldP spid="38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225287" y="295327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5E3F6EC-AC1C-F4F7-9C8B-0863D54EFA2B}"/>
              </a:ext>
            </a:extLst>
          </p:cNvPr>
          <p:cNvSpPr txBox="1"/>
          <p:nvPr/>
        </p:nvSpPr>
        <p:spPr>
          <a:xfrm>
            <a:off x="5401290" y="371010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529CB7-05F4-C184-084C-FF40AF4765A8}"/>
              </a:ext>
            </a:extLst>
          </p:cNvPr>
          <p:cNvSpPr txBox="1"/>
          <p:nvPr/>
        </p:nvSpPr>
        <p:spPr>
          <a:xfrm>
            <a:off x="4651515" y="3684447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7C17C2-0930-66A2-61CD-E3E209ED34E6}"/>
              </a:ext>
            </a:extLst>
          </p:cNvPr>
          <p:cNvSpPr txBox="1"/>
          <p:nvPr/>
        </p:nvSpPr>
        <p:spPr>
          <a:xfrm>
            <a:off x="4650776" y="322906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8C9B6D-4FB6-AD94-556C-FF201BC3BA3C}"/>
              </a:ext>
            </a:extLst>
          </p:cNvPr>
          <p:cNvSpPr txBox="1"/>
          <p:nvPr/>
        </p:nvSpPr>
        <p:spPr>
          <a:xfrm>
            <a:off x="5404408" y="322906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D62BAD8-E4D7-E192-8E45-0AD63AADF915}"/>
              </a:ext>
            </a:extLst>
          </p:cNvPr>
          <p:cNvGrpSpPr/>
          <p:nvPr/>
        </p:nvGrpSpPr>
        <p:grpSpPr>
          <a:xfrm>
            <a:off x="5262025" y="3229066"/>
            <a:ext cx="724824" cy="1463863"/>
            <a:chOff x="4003040" y="1635760"/>
            <a:chExt cx="724824" cy="131064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A9810D1-192C-9F25-F44D-7817922FDEBC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7DA6450-559D-81A4-CC71-45FCF49D460A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1B6491D-15F7-E1FA-84EB-407B2EDE3168}"/>
              </a:ext>
            </a:extLst>
          </p:cNvPr>
          <p:cNvCxnSpPr>
            <a:cxnSpLocks/>
          </p:cNvCxnSpPr>
          <p:nvPr/>
        </p:nvCxnSpPr>
        <p:spPr>
          <a:xfrm>
            <a:off x="4678754" y="4203442"/>
            <a:ext cx="58326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018467E-1133-3D61-B9D6-58F48D9CC2F3}"/>
              </a:ext>
            </a:extLst>
          </p:cNvPr>
          <p:cNvSpPr txBox="1"/>
          <p:nvPr/>
        </p:nvSpPr>
        <p:spPr>
          <a:xfrm>
            <a:off x="4867617" y="4203442"/>
            <a:ext cx="530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051A006-CED7-41FC-CFA0-967AAB75907A}"/>
              </a:ext>
            </a:extLst>
          </p:cNvPr>
          <p:cNvSpPr/>
          <p:nvPr/>
        </p:nvSpPr>
        <p:spPr>
          <a:xfrm>
            <a:off x="4060419" y="4885249"/>
            <a:ext cx="2652715" cy="707886"/>
          </a:xfrm>
          <a:custGeom>
            <a:avLst/>
            <a:gdLst>
              <a:gd name="connsiteX0" fmla="*/ 0 w 2652715"/>
              <a:gd name="connsiteY0" fmla="*/ 117983 h 707886"/>
              <a:gd name="connsiteX1" fmla="*/ 117983 w 2652715"/>
              <a:gd name="connsiteY1" fmla="*/ 0 h 707886"/>
              <a:gd name="connsiteX2" fmla="*/ 577165 w 2652715"/>
              <a:gd name="connsiteY2" fmla="*/ 0 h 707886"/>
              <a:gd name="connsiteX3" fmla="*/ 1036348 w 2652715"/>
              <a:gd name="connsiteY3" fmla="*/ 0 h 707886"/>
              <a:gd name="connsiteX4" fmla="*/ 1495530 w 2652715"/>
              <a:gd name="connsiteY4" fmla="*/ 0 h 707886"/>
              <a:gd name="connsiteX5" fmla="*/ 1906377 w 2652715"/>
              <a:gd name="connsiteY5" fmla="*/ 0 h 707886"/>
              <a:gd name="connsiteX6" fmla="*/ 2534732 w 2652715"/>
              <a:gd name="connsiteY6" fmla="*/ 0 h 707886"/>
              <a:gd name="connsiteX7" fmla="*/ 2652715 w 2652715"/>
              <a:gd name="connsiteY7" fmla="*/ 117983 h 707886"/>
              <a:gd name="connsiteX8" fmla="*/ 2652715 w 2652715"/>
              <a:gd name="connsiteY8" fmla="*/ 589903 h 707886"/>
              <a:gd name="connsiteX9" fmla="*/ 2534732 w 2652715"/>
              <a:gd name="connsiteY9" fmla="*/ 707886 h 707886"/>
              <a:gd name="connsiteX10" fmla="*/ 2099717 w 2652715"/>
              <a:gd name="connsiteY10" fmla="*/ 707886 h 707886"/>
              <a:gd name="connsiteX11" fmla="*/ 1688870 w 2652715"/>
              <a:gd name="connsiteY11" fmla="*/ 707886 h 707886"/>
              <a:gd name="connsiteX12" fmla="*/ 1181353 w 2652715"/>
              <a:gd name="connsiteY12" fmla="*/ 707886 h 707886"/>
              <a:gd name="connsiteX13" fmla="*/ 673835 w 2652715"/>
              <a:gd name="connsiteY13" fmla="*/ 707886 h 707886"/>
              <a:gd name="connsiteX14" fmla="*/ 117983 w 2652715"/>
              <a:gd name="connsiteY14" fmla="*/ 707886 h 707886"/>
              <a:gd name="connsiteX15" fmla="*/ 0 w 2652715"/>
              <a:gd name="connsiteY15" fmla="*/ 589903 h 707886"/>
              <a:gd name="connsiteX16" fmla="*/ 0 w 2652715"/>
              <a:gd name="connsiteY16" fmla="*/ 11798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2715" h="707886" fill="none" extrusionOk="0">
                <a:moveTo>
                  <a:pt x="0" y="117983"/>
                </a:moveTo>
                <a:cubicBezTo>
                  <a:pt x="-9165" y="67313"/>
                  <a:pt x="48721" y="2763"/>
                  <a:pt x="117983" y="0"/>
                </a:cubicBezTo>
                <a:cubicBezTo>
                  <a:pt x="248273" y="-20957"/>
                  <a:pt x="403079" y="6734"/>
                  <a:pt x="577165" y="0"/>
                </a:cubicBezTo>
                <a:cubicBezTo>
                  <a:pt x="751251" y="-6734"/>
                  <a:pt x="836725" y="578"/>
                  <a:pt x="1036348" y="0"/>
                </a:cubicBezTo>
                <a:cubicBezTo>
                  <a:pt x="1235971" y="-578"/>
                  <a:pt x="1289526" y="2705"/>
                  <a:pt x="1495530" y="0"/>
                </a:cubicBezTo>
                <a:cubicBezTo>
                  <a:pt x="1701534" y="-2705"/>
                  <a:pt x="1740314" y="11096"/>
                  <a:pt x="1906377" y="0"/>
                </a:cubicBezTo>
                <a:cubicBezTo>
                  <a:pt x="2072440" y="-11096"/>
                  <a:pt x="2292122" y="29677"/>
                  <a:pt x="2534732" y="0"/>
                </a:cubicBezTo>
                <a:cubicBezTo>
                  <a:pt x="2602602" y="1254"/>
                  <a:pt x="2654766" y="51372"/>
                  <a:pt x="2652715" y="117983"/>
                </a:cubicBezTo>
                <a:cubicBezTo>
                  <a:pt x="2672068" y="324468"/>
                  <a:pt x="2616189" y="369850"/>
                  <a:pt x="2652715" y="589903"/>
                </a:cubicBezTo>
                <a:cubicBezTo>
                  <a:pt x="2654821" y="645500"/>
                  <a:pt x="2587514" y="708287"/>
                  <a:pt x="2534732" y="707886"/>
                </a:cubicBezTo>
                <a:cubicBezTo>
                  <a:pt x="2443182" y="713535"/>
                  <a:pt x="2194085" y="657444"/>
                  <a:pt x="2099717" y="707886"/>
                </a:cubicBezTo>
                <a:cubicBezTo>
                  <a:pt x="2005349" y="758328"/>
                  <a:pt x="1884415" y="694521"/>
                  <a:pt x="1688870" y="707886"/>
                </a:cubicBezTo>
                <a:cubicBezTo>
                  <a:pt x="1493325" y="721251"/>
                  <a:pt x="1313109" y="688012"/>
                  <a:pt x="1181353" y="707886"/>
                </a:cubicBezTo>
                <a:cubicBezTo>
                  <a:pt x="1049597" y="727760"/>
                  <a:pt x="822796" y="670233"/>
                  <a:pt x="673835" y="707886"/>
                </a:cubicBezTo>
                <a:cubicBezTo>
                  <a:pt x="524874" y="745539"/>
                  <a:pt x="358995" y="653699"/>
                  <a:pt x="117983" y="707886"/>
                </a:cubicBezTo>
                <a:cubicBezTo>
                  <a:pt x="45892" y="705830"/>
                  <a:pt x="7897" y="654811"/>
                  <a:pt x="0" y="589903"/>
                </a:cubicBezTo>
                <a:cubicBezTo>
                  <a:pt x="-47544" y="475879"/>
                  <a:pt x="47792" y="220525"/>
                  <a:pt x="0" y="117983"/>
                </a:cubicBezTo>
                <a:close/>
              </a:path>
              <a:path w="2652715" h="707886" stroke="0" extrusionOk="0">
                <a:moveTo>
                  <a:pt x="0" y="117983"/>
                </a:moveTo>
                <a:cubicBezTo>
                  <a:pt x="12802" y="66312"/>
                  <a:pt x="48717" y="-6670"/>
                  <a:pt x="117983" y="0"/>
                </a:cubicBezTo>
                <a:cubicBezTo>
                  <a:pt x="267347" y="-6157"/>
                  <a:pt x="513864" y="48159"/>
                  <a:pt x="649668" y="0"/>
                </a:cubicBezTo>
                <a:cubicBezTo>
                  <a:pt x="785473" y="-48159"/>
                  <a:pt x="900604" y="51713"/>
                  <a:pt x="1084683" y="0"/>
                </a:cubicBezTo>
                <a:cubicBezTo>
                  <a:pt x="1268763" y="-51713"/>
                  <a:pt x="1462227" y="43553"/>
                  <a:pt x="1592200" y="0"/>
                </a:cubicBezTo>
                <a:cubicBezTo>
                  <a:pt x="1722173" y="-43553"/>
                  <a:pt x="2198664" y="12311"/>
                  <a:pt x="2534732" y="0"/>
                </a:cubicBezTo>
                <a:cubicBezTo>
                  <a:pt x="2592392" y="14407"/>
                  <a:pt x="2656696" y="60457"/>
                  <a:pt x="2652715" y="117983"/>
                </a:cubicBezTo>
                <a:cubicBezTo>
                  <a:pt x="2664608" y="281333"/>
                  <a:pt x="2604235" y="382651"/>
                  <a:pt x="2652715" y="589903"/>
                </a:cubicBezTo>
                <a:cubicBezTo>
                  <a:pt x="2647030" y="650020"/>
                  <a:pt x="2611152" y="710590"/>
                  <a:pt x="2534732" y="707886"/>
                </a:cubicBezTo>
                <a:cubicBezTo>
                  <a:pt x="2391904" y="714548"/>
                  <a:pt x="2231725" y="655990"/>
                  <a:pt x="2075550" y="707886"/>
                </a:cubicBezTo>
                <a:cubicBezTo>
                  <a:pt x="1919375" y="759782"/>
                  <a:pt x="1856294" y="666715"/>
                  <a:pt x="1640535" y="707886"/>
                </a:cubicBezTo>
                <a:cubicBezTo>
                  <a:pt x="1424777" y="749057"/>
                  <a:pt x="1358969" y="671842"/>
                  <a:pt x="1133018" y="707886"/>
                </a:cubicBezTo>
                <a:cubicBezTo>
                  <a:pt x="907067" y="743930"/>
                  <a:pt x="927259" y="689623"/>
                  <a:pt x="722170" y="707886"/>
                </a:cubicBezTo>
                <a:cubicBezTo>
                  <a:pt x="517081" y="726149"/>
                  <a:pt x="320564" y="669735"/>
                  <a:pt x="117983" y="707886"/>
                </a:cubicBezTo>
                <a:cubicBezTo>
                  <a:pt x="58857" y="706980"/>
                  <a:pt x="-81" y="651599"/>
                  <a:pt x="0" y="589903"/>
                </a:cubicBezTo>
                <a:cubicBezTo>
                  <a:pt x="-50792" y="367744"/>
                  <a:pt x="27584" y="216833"/>
                  <a:pt x="0" y="11798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60256120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18 : 4 = 4 (</a:t>
            </a:r>
            <a:r>
              <a:rPr lang="en-US" sz="2800" dirty="0" err="1">
                <a:solidFill>
                  <a:sysClr val="windowText" lastClr="000000"/>
                </a:solidFill>
              </a:rPr>
              <a:t>dư</a:t>
            </a:r>
            <a:r>
              <a:rPr lang="en-US" sz="2800" dirty="0">
                <a:solidFill>
                  <a:sysClr val="windowText" lastClr="000000"/>
                </a:solidFill>
              </a:rPr>
              <a:t> 2)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2795591-F006-88F8-F857-7A85B09A4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2" y="2859541"/>
            <a:ext cx="2865555" cy="3590054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F08B5AA-EFF5-B7EE-E13C-4ACBBA87BE6F}"/>
              </a:ext>
            </a:extLst>
          </p:cNvPr>
          <p:cNvSpPr/>
          <p:nvPr/>
        </p:nvSpPr>
        <p:spPr>
          <a:xfrm>
            <a:off x="7323644" y="3051715"/>
            <a:ext cx="2958207" cy="803235"/>
          </a:xfrm>
          <a:custGeom>
            <a:avLst/>
            <a:gdLst>
              <a:gd name="connsiteX0" fmla="*/ 0 w 2958207"/>
              <a:gd name="connsiteY0" fmla="*/ 133875 h 803235"/>
              <a:gd name="connsiteX1" fmla="*/ 133875 w 2958207"/>
              <a:gd name="connsiteY1" fmla="*/ 0 h 803235"/>
              <a:gd name="connsiteX2" fmla="*/ 833394 w 2958207"/>
              <a:gd name="connsiteY2" fmla="*/ 0 h 803235"/>
              <a:gd name="connsiteX3" fmla="*/ 1452199 w 2958207"/>
              <a:gd name="connsiteY3" fmla="*/ 0 h 803235"/>
              <a:gd name="connsiteX4" fmla="*/ 2151718 w 2958207"/>
              <a:gd name="connsiteY4" fmla="*/ 0 h 803235"/>
              <a:gd name="connsiteX5" fmla="*/ 2824332 w 2958207"/>
              <a:gd name="connsiteY5" fmla="*/ 0 h 803235"/>
              <a:gd name="connsiteX6" fmla="*/ 2958207 w 2958207"/>
              <a:gd name="connsiteY6" fmla="*/ 133875 h 803235"/>
              <a:gd name="connsiteX7" fmla="*/ 2958207 w 2958207"/>
              <a:gd name="connsiteY7" fmla="*/ 669360 h 803235"/>
              <a:gd name="connsiteX8" fmla="*/ 2824332 w 2958207"/>
              <a:gd name="connsiteY8" fmla="*/ 803235 h 803235"/>
              <a:gd name="connsiteX9" fmla="*/ 2232431 w 2958207"/>
              <a:gd name="connsiteY9" fmla="*/ 803235 h 803235"/>
              <a:gd name="connsiteX10" fmla="*/ 1532913 w 2958207"/>
              <a:gd name="connsiteY10" fmla="*/ 803235 h 803235"/>
              <a:gd name="connsiteX11" fmla="*/ 914108 w 2958207"/>
              <a:gd name="connsiteY11" fmla="*/ 803235 h 803235"/>
              <a:gd name="connsiteX12" fmla="*/ 133875 w 2958207"/>
              <a:gd name="connsiteY12" fmla="*/ 803235 h 803235"/>
              <a:gd name="connsiteX13" fmla="*/ 0 w 2958207"/>
              <a:gd name="connsiteY13" fmla="*/ 669360 h 803235"/>
              <a:gd name="connsiteX14" fmla="*/ 0 w 2958207"/>
              <a:gd name="connsiteY14" fmla="*/ 133875 h 8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8207" h="803235" fill="none" extrusionOk="0">
                <a:moveTo>
                  <a:pt x="0" y="133875"/>
                </a:moveTo>
                <a:cubicBezTo>
                  <a:pt x="-8833" y="64056"/>
                  <a:pt x="52083" y="-11526"/>
                  <a:pt x="133875" y="0"/>
                </a:cubicBezTo>
                <a:cubicBezTo>
                  <a:pt x="274668" y="-2896"/>
                  <a:pt x="586246" y="266"/>
                  <a:pt x="833394" y="0"/>
                </a:cubicBezTo>
                <a:cubicBezTo>
                  <a:pt x="1080542" y="-266"/>
                  <a:pt x="1275012" y="7573"/>
                  <a:pt x="1452199" y="0"/>
                </a:cubicBezTo>
                <a:cubicBezTo>
                  <a:pt x="1629387" y="-7573"/>
                  <a:pt x="1868756" y="18126"/>
                  <a:pt x="2151718" y="0"/>
                </a:cubicBezTo>
                <a:cubicBezTo>
                  <a:pt x="2434680" y="-18126"/>
                  <a:pt x="2684870" y="18385"/>
                  <a:pt x="2824332" y="0"/>
                </a:cubicBezTo>
                <a:cubicBezTo>
                  <a:pt x="2909553" y="-4244"/>
                  <a:pt x="2953966" y="74040"/>
                  <a:pt x="2958207" y="133875"/>
                </a:cubicBezTo>
                <a:cubicBezTo>
                  <a:pt x="2965182" y="373676"/>
                  <a:pt x="2969604" y="423658"/>
                  <a:pt x="2958207" y="669360"/>
                </a:cubicBezTo>
                <a:cubicBezTo>
                  <a:pt x="2974479" y="739718"/>
                  <a:pt x="2887036" y="800952"/>
                  <a:pt x="2824332" y="803235"/>
                </a:cubicBezTo>
                <a:cubicBezTo>
                  <a:pt x="2600697" y="800015"/>
                  <a:pt x="2372829" y="804591"/>
                  <a:pt x="2232431" y="803235"/>
                </a:cubicBezTo>
                <a:cubicBezTo>
                  <a:pt x="2092033" y="801879"/>
                  <a:pt x="1814828" y="833301"/>
                  <a:pt x="1532913" y="803235"/>
                </a:cubicBezTo>
                <a:cubicBezTo>
                  <a:pt x="1250998" y="773169"/>
                  <a:pt x="1088631" y="824655"/>
                  <a:pt x="914108" y="803235"/>
                </a:cubicBezTo>
                <a:cubicBezTo>
                  <a:pt x="739585" y="781815"/>
                  <a:pt x="447926" y="812137"/>
                  <a:pt x="133875" y="803235"/>
                </a:cubicBezTo>
                <a:cubicBezTo>
                  <a:pt x="71097" y="816574"/>
                  <a:pt x="-10537" y="732312"/>
                  <a:pt x="0" y="669360"/>
                </a:cubicBezTo>
                <a:cubicBezTo>
                  <a:pt x="-9359" y="498742"/>
                  <a:pt x="-11481" y="261413"/>
                  <a:pt x="0" y="133875"/>
                </a:cubicBezTo>
                <a:close/>
              </a:path>
              <a:path w="2958207" h="803235" stroke="0" extrusionOk="0">
                <a:moveTo>
                  <a:pt x="0" y="133875"/>
                </a:moveTo>
                <a:cubicBezTo>
                  <a:pt x="-10211" y="48925"/>
                  <a:pt x="73878" y="10098"/>
                  <a:pt x="133875" y="0"/>
                </a:cubicBezTo>
                <a:cubicBezTo>
                  <a:pt x="288453" y="32233"/>
                  <a:pt x="571901" y="22803"/>
                  <a:pt x="779585" y="0"/>
                </a:cubicBezTo>
                <a:cubicBezTo>
                  <a:pt x="987269" y="-22803"/>
                  <a:pt x="1182580" y="-33975"/>
                  <a:pt x="1506008" y="0"/>
                </a:cubicBezTo>
                <a:cubicBezTo>
                  <a:pt x="1829436" y="33975"/>
                  <a:pt x="1899955" y="34539"/>
                  <a:pt x="2232431" y="0"/>
                </a:cubicBezTo>
                <a:cubicBezTo>
                  <a:pt x="2564907" y="-34539"/>
                  <a:pt x="2577456" y="4225"/>
                  <a:pt x="2824332" y="0"/>
                </a:cubicBezTo>
                <a:cubicBezTo>
                  <a:pt x="2907161" y="-15756"/>
                  <a:pt x="2958467" y="68825"/>
                  <a:pt x="2958207" y="133875"/>
                </a:cubicBezTo>
                <a:cubicBezTo>
                  <a:pt x="2975238" y="294098"/>
                  <a:pt x="2949456" y="527208"/>
                  <a:pt x="2958207" y="669360"/>
                </a:cubicBezTo>
                <a:cubicBezTo>
                  <a:pt x="2959949" y="742706"/>
                  <a:pt x="2908257" y="807557"/>
                  <a:pt x="2824332" y="803235"/>
                </a:cubicBezTo>
                <a:cubicBezTo>
                  <a:pt x="2664685" y="791628"/>
                  <a:pt x="2337196" y="768586"/>
                  <a:pt x="2124813" y="803235"/>
                </a:cubicBezTo>
                <a:cubicBezTo>
                  <a:pt x="1912430" y="837884"/>
                  <a:pt x="1753238" y="798631"/>
                  <a:pt x="1532913" y="803235"/>
                </a:cubicBezTo>
                <a:cubicBezTo>
                  <a:pt x="1312588" y="807839"/>
                  <a:pt x="1007833" y="824900"/>
                  <a:pt x="806489" y="803235"/>
                </a:cubicBezTo>
                <a:cubicBezTo>
                  <a:pt x="605145" y="781570"/>
                  <a:pt x="276620" y="835589"/>
                  <a:pt x="133875" y="803235"/>
                </a:cubicBezTo>
                <a:cubicBezTo>
                  <a:pt x="65345" y="792783"/>
                  <a:pt x="-4385" y="745107"/>
                  <a:pt x="0" y="669360"/>
                </a:cubicBezTo>
                <a:cubicBezTo>
                  <a:pt x="-987" y="504158"/>
                  <a:pt x="12834" y="380050"/>
                  <a:pt x="0" y="1338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18 chia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4,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F210DF-8137-7AAF-52AF-2E58D03EEA00}"/>
              </a:ext>
            </a:extLst>
          </p:cNvPr>
          <p:cNvSpPr/>
          <p:nvPr/>
        </p:nvSpPr>
        <p:spPr>
          <a:xfrm>
            <a:off x="7324384" y="4094637"/>
            <a:ext cx="2957467" cy="803235"/>
          </a:xfrm>
          <a:custGeom>
            <a:avLst/>
            <a:gdLst>
              <a:gd name="connsiteX0" fmla="*/ 0 w 2957467"/>
              <a:gd name="connsiteY0" fmla="*/ 133875 h 803235"/>
              <a:gd name="connsiteX1" fmla="*/ 133875 w 2957467"/>
              <a:gd name="connsiteY1" fmla="*/ 0 h 803235"/>
              <a:gd name="connsiteX2" fmla="*/ 833201 w 2957467"/>
              <a:gd name="connsiteY2" fmla="*/ 0 h 803235"/>
              <a:gd name="connsiteX3" fmla="*/ 1451836 w 2957467"/>
              <a:gd name="connsiteY3" fmla="*/ 0 h 803235"/>
              <a:gd name="connsiteX4" fmla="*/ 2151163 w 2957467"/>
              <a:gd name="connsiteY4" fmla="*/ 0 h 803235"/>
              <a:gd name="connsiteX5" fmla="*/ 2823592 w 2957467"/>
              <a:gd name="connsiteY5" fmla="*/ 0 h 803235"/>
              <a:gd name="connsiteX6" fmla="*/ 2957467 w 2957467"/>
              <a:gd name="connsiteY6" fmla="*/ 133875 h 803235"/>
              <a:gd name="connsiteX7" fmla="*/ 2957467 w 2957467"/>
              <a:gd name="connsiteY7" fmla="*/ 669360 h 803235"/>
              <a:gd name="connsiteX8" fmla="*/ 2823592 w 2957467"/>
              <a:gd name="connsiteY8" fmla="*/ 803235 h 803235"/>
              <a:gd name="connsiteX9" fmla="*/ 2231854 w 2957467"/>
              <a:gd name="connsiteY9" fmla="*/ 803235 h 803235"/>
              <a:gd name="connsiteX10" fmla="*/ 1532528 w 2957467"/>
              <a:gd name="connsiteY10" fmla="*/ 803235 h 803235"/>
              <a:gd name="connsiteX11" fmla="*/ 913893 w 2957467"/>
              <a:gd name="connsiteY11" fmla="*/ 803235 h 803235"/>
              <a:gd name="connsiteX12" fmla="*/ 133875 w 2957467"/>
              <a:gd name="connsiteY12" fmla="*/ 803235 h 803235"/>
              <a:gd name="connsiteX13" fmla="*/ 0 w 2957467"/>
              <a:gd name="connsiteY13" fmla="*/ 669360 h 803235"/>
              <a:gd name="connsiteX14" fmla="*/ 0 w 2957467"/>
              <a:gd name="connsiteY14" fmla="*/ 133875 h 8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7467" h="803235" fill="none" extrusionOk="0">
                <a:moveTo>
                  <a:pt x="0" y="133875"/>
                </a:moveTo>
                <a:cubicBezTo>
                  <a:pt x="-8833" y="64056"/>
                  <a:pt x="52083" y="-11526"/>
                  <a:pt x="133875" y="0"/>
                </a:cubicBezTo>
                <a:cubicBezTo>
                  <a:pt x="285519" y="-32457"/>
                  <a:pt x="554366" y="-19715"/>
                  <a:pt x="833201" y="0"/>
                </a:cubicBezTo>
                <a:cubicBezTo>
                  <a:pt x="1112036" y="19715"/>
                  <a:pt x="1312410" y="-29859"/>
                  <a:pt x="1451836" y="0"/>
                </a:cubicBezTo>
                <a:cubicBezTo>
                  <a:pt x="1591262" y="29859"/>
                  <a:pt x="1952889" y="20005"/>
                  <a:pt x="2151163" y="0"/>
                </a:cubicBezTo>
                <a:cubicBezTo>
                  <a:pt x="2349437" y="-20005"/>
                  <a:pt x="2547133" y="-19124"/>
                  <a:pt x="2823592" y="0"/>
                </a:cubicBezTo>
                <a:cubicBezTo>
                  <a:pt x="2908813" y="-4244"/>
                  <a:pt x="2953226" y="74040"/>
                  <a:pt x="2957467" y="133875"/>
                </a:cubicBezTo>
                <a:cubicBezTo>
                  <a:pt x="2964442" y="373676"/>
                  <a:pt x="2968864" y="423658"/>
                  <a:pt x="2957467" y="669360"/>
                </a:cubicBezTo>
                <a:cubicBezTo>
                  <a:pt x="2973739" y="739718"/>
                  <a:pt x="2886296" y="800952"/>
                  <a:pt x="2823592" y="803235"/>
                </a:cubicBezTo>
                <a:cubicBezTo>
                  <a:pt x="2571983" y="799619"/>
                  <a:pt x="2443627" y="829191"/>
                  <a:pt x="2231854" y="803235"/>
                </a:cubicBezTo>
                <a:cubicBezTo>
                  <a:pt x="2020081" y="777279"/>
                  <a:pt x="1720883" y="813029"/>
                  <a:pt x="1532528" y="803235"/>
                </a:cubicBezTo>
                <a:cubicBezTo>
                  <a:pt x="1344173" y="793441"/>
                  <a:pt x="1153313" y="773493"/>
                  <a:pt x="913893" y="803235"/>
                </a:cubicBezTo>
                <a:cubicBezTo>
                  <a:pt x="674474" y="832977"/>
                  <a:pt x="512772" y="811565"/>
                  <a:pt x="133875" y="803235"/>
                </a:cubicBezTo>
                <a:cubicBezTo>
                  <a:pt x="71097" y="816574"/>
                  <a:pt x="-10537" y="732312"/>
                  <a:pt x="0" y="669360"/>
                </a:cubicBezTo>
                <a:cubicBezTo>
                  <a:pt x="-9359" y="498742"/>
                  <a:pt x="-11481" y="261413"/>
                  <a:pt x="0" y="133875"/>
                </a:cubicBezTo>
                <a:close/>
              </a:path>
              <a:path w="2957467" h="803235" stroke="0" extrusionOk="0">
                <a:moveTo>
                  <a:pt x="0" y="133875"/>
                </a:moveTo>
                <a:cubicBezTo>
                  <a:pt x="-10211" y="48925"/>
                  <a:pt x="73878" y="10098"/>
                  <a:pt x="133875" y="0"/>
                </a:cubicBezTo>
                <a:cubicBezTo>
                  <a:pt x="444559" y="-32125"/>
                  <a:pt x="474549" y="-23239"/>
                  <a:pt x="779407" y="0"/>
                </a:cubicBezTo>
                <a:cubicBezTo>
                  <a:pt x="1084265" y="23239"/>
                  <a:pt x="1321381" y="2846"/>
                  <a:pt x="1505631" y="0"/>
                </a:cubicBezTo>
                <a:cubicBezTo>
                  <a:pt x="1689881" y="-2846"/>
                  <a:pt x="1930998" y="23558"/>
                  <a:pt x="2231854" y="0"/>
                </a:cubicBezTo>
                <a:cubicBezTo>
                  <a:pt x="2532710" y="-23558"/>
                  <a:pt x="2542145" y="22407"/>
                  <a:pt x="2823592" y="0"/>
                </a:cubicBezTo>
                <a:cubicBezTo>
                  <a:pt x="2906421" y="-15756"/>
                  <a:pt x="2957727" y="68825"/>
                  <a:pt x="2957467" y="133875"/>
                </a:cubicBezTo>
                <a:cubicBezTo>
                  <a:pt x="2974498" y="294098"/>
                  <a:pt x="2948716" y="527208"/>
                  <a:pt x="2957467" y="669360"/>
                </a:cubicBezTo>
                <a:cubicBezTo>
                  <a:pt x="2959209" y="742706"/>
                  <a:pt x="2907517" y="807557"/>
                  <a:pt x="2823592" y="803235"/>
                </a:cubicBezTo>
                <a:cubicBezTo>
                  <a:pt x="2607095" y="786416"/>
                  <a:pt x="2386397" y="824269"/>
                  <a:pt x="2124266" y="803235"/>
                </a:cubicBezTo>
                <a:cubicBezTo>
                  <a:pt x="1862135" y="782201"/>
                  <a:pt x="1804110" y="832650"/>
                  <a:pt x="1532528" y="803235"/>
                </a:cubicBezTo>
                <a:cubicBezTo>
                  <a:pt x="1260946" y="773820"/>
                  <a:pt x="1148281" y="821989"/>
                  <a:pt x="806304" y="803235"/>
                </a:cubicBezTo>
                <a:cubicBezTo>
                  <a:pt x="464327" y="784481"/>
                  <a:pt x="385312" y="832708"/>
                  <a:pt x="133875" y="803235"/>
                </a:cubicBezTo>
                <a:cubicBezTo>
                  <a:pt x="65345" y="792783"/>
                  <a:pt x="-4385" y="745107"/>
                  <a:pt x="0" y="669360"/>
                </a:cubicBezTo>
                <a:cubicBezTo>
                  <a:pt x="-987" y="504158"/>
                  <a:pt x="12834" y="380050"/>
                  <a:pt x="0" y="1338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4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r>
              <a:rPr lang="en-US" sz="2800" dirty="0">
                <a:solidFill>
                  <a:schemeClr val="tx1"/>
                </a:solidFill>
              </a:rPr>
              <a:t>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16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16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D74E3B8-5C3D-69F1-F8BF-3D375C681270}"/>
              </a:ext>
            </a:extLst>
          </p:cNvPr>
          <p:cNvSpPr/>
          <p:nvPr/>
        </p:nvSpPr>
        <p:spPr>
          <a:xfrm>
            <a:off x="7323644" y="5126413"/>
            <a:ext cx="3047866" cy="613575"/>
          </a:xfrm>
          <a:custGeom>
            <a:avLst/>
            <a:gdLst>
              <a:gd name="connsiteX0" fmla="*/ 0 w 3047866"/>
              <a:gd name="connsiteY0" fmla="*/ 102265 h 613575"/>
              <a:gd name="connsiteX1" fmla="*/ 102265 w 3047866"/>
              <a:gd name="connsiteY1" fmla="*/ 0 h 613575"/>
              <a:gd name="connsiteX2" fmla="*/ 642499 w 3047866"/>
              <a:gd name="connsiteY2" fmla="*/ 0 h 613575"/>
              <a:gd name="connsiteX3" fmla="*/ 1239599 w 3047866"/>
              <a:gd name="connsiteY3" fmla="*/ 0 h 613575"/>
              <a:gd name="connsiteX4" fmla="*/ 1779833 w 3047866"/>
              <a:gd name="connsiteY4" fmla="*/ 0 h 613575"/>
              <a:gd name="connsiteX5" fmla="*/ 2263200 w 3047866"/>
              <a:gd name="connsiteY5" fmla="*/ 0 h 613575"/>
              <a:gd name="connsiteX6" fmla="*/ 2945601 w 3047866"/>
              <a:gd name="connsiteY6" fmla="*/ 0 h 613575"/>
              <a:gd name="connsiteX7" fmla="*/ 3047866 w 3047866"/>
              <a:gd name="connsiteY7" fmla="*/ 102265 h 613575"/>
              <a:gd name="connsiteX8" fmla="*/ 3047866 w 3047866"/>
              <a:gd name="connsiteY8" fmla="*/ 511310 h 613575"/>
              <a:gd name="connsiteX9" fmla="*/ 2945601 w 3047866"/>
              <a:gd name="connsiteY9" fmla="*/ 613575 h 613575"/>
              <a:gd name="connsiteX10" fmla="*/ 2320067 w 3047866"/>
              <a:gd name="connsiteY10" fmla="*/ 613575 h 613575"/>
              <a:gd name="connsiteX11" fmla="*/ 1808267 w 3047866"/>
              <a:gd name="connsiteY11" fmla="*/ 613575 h 613575"/>
              <a:gd name="connsiteX12" fmla="*/ 1324899 w 3047866"/>
              <a:gd name="connsiteY12" fmla="*/ 613575 h 613575"/>
              <a:gd name="connsiteX13" fmla="*/ 699366 w 3047866"/>
              <a:gd name="connsiteY13" fmla="*/ 613575 h 613575"/>
              <a:gd name="connsiteX14" fmla="*/ 102265 w 3047866"/>
              <a:gd name="connsiteY14" fmla="*/ 613575 h 613575"/>
              <a:gd name="connsiteX15" fmla="*/ 0 w 3047866"/>
              <a:gd name="connsiteY15" fmla="*/ 511310 h 613575"/>
              <a:gd name="connsiteX16" fmla="*/ 0 w 3047866"/>
              <a:gd name="connsiteY16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7866" h="613575" fill="none" extrusionOk="0">
                <a:moveTo>
                  <a:pt x="0" y="102265"/>
                </a:moveTo>
                <a:cubicBezTo>
                  <a:pt x="-1425" y="50998"/>
                  <a:pt x="43885" y="-1762"/>
                  <a:pt x="102265" y="0"/>
                </a:cubicBezTo>
                <a:cubicBezTo>
                  <a:pt x="218599" y="19984"/>
                  <a:pt x="459506" y="-1116"/>
                  <a:pt x="642499" y="0"/>
                </a:cubicBezTo>
                <a:cubicBezTo>
                  <a:pt x="825492" y="1116"/>
                  <a:pt x="997242" y="-6916"/>
                  <a:pt x="1239599" y="0"/>
                </a:cubicBezTo>
                <a:cubicBezTo>
                  <a:pt x="1481956" y="6916"/>
                  <a:pt x="1608218" y="9624"/>
                  <a:pt x="1779833" y="0"/>
                </a:cubicBezTo>
                <a:cubicBezTo>
                  <a:pt x="1951448" y="-9624"/>
                  <a:pt x="2047726" y="-2916"/>
                  <a:pt x="2263200" y="0"/>
                </a:cubicBezTo>
                <a:cubicBezTo>
                  <a:pt x="2478674" y="2916"/>
                  <a:pt x="2651017" y="15228"/>
                  <a:pt x="2945601" y="0"/>
                </a:cubicBezTo>
                <a:cubicBezTo>
                  <a:pt x="3005860" y="2040"/>
                  <a:pt x="3035348" y="49859"/>
                  <a:pt x="3047866" y="102265"/>
                </a:cubicBezTo>
                <a:cubicBezTo>
                  <a:pt x="3049216" y="184860"/>
                  <a:pt x="3051033" y="316239"/>
                  <a:pt x="3047866" y="511310"/>
                </a:cubicBezTo>
                <a:cubicBezTo>
                  <a:pt x="3049315" y="560137"/>
                  <a:pt x="3003278" y="617745"/>
                  <a:pt x="2945601" y="613575"/>
                </a:cubicBezTo>
                <a:cubicBezTo>
                  <a:pt x="2668582" y="627464"/>
                  <a:pt x="2447514" y="595825"/>
                  <a:pt x="2320067" y="613575"/>
                </a:cubicBezTo>
                <a:cubicBezTo>
                  <a:pt x="2192620" y="631325"/>
                  <a:pt x="1962705" y="613813"/>
                  <a:pt x="1808267" y="613575"/>
                </a:cubicBezTo>
                <a:cubicBezTo>
                  <a:pt x="1653829" y="613337"/>
                  <a:pt x="1460404" y="619447"/>
                  <a:pt x="1324899" y="613575"/>
                </a:cubicBezTo>
                <a:cubicBezTo>
                  <a:pt x="1189394" y="607703"/>
                  <a:pt x="909004" y="623296"/>
                  <a:pt x="699366" y="613575"/>
                </a:cubicBezTo>
                <a:cubicBezTo>
                  <a:pt x="489728" y="603854"/>
                  <a:pt x="270059" y="597228"/>
                  <a:pt x="102265" y="613575"/>
                </a:cubicBezTo>
                <a:cubicBezTo>
                  <a:pt x="35689" y="614537"/>
                  <a:pt x="-8064" y="561567"/>
                  <a:pt x="0" y="511310"/>
                </a:cubicBezTo>
                <a:cubicBezTo>
                  <a:pt x="-2648" y="428934"/>
                  <a:pt x="-7818" y="237929"/>
                  <a:pt x="0" y="102265"/>
                </a:cubicBezTo>
                <a:close/>
              </a:path>
              <a:path w="3047866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216640" y="5285"/>
                  <a:pt x="426109" y="-9368"/>
                  <a:pt x="642499" y="0"/>
                </a:cubicBezTo>
                <a:cubicBezTo>
                  <a:pt x="858889" y="9368"/>
                  <a:pt x="1054252" y="25120"/>
                  <a:pt x="1268033" y="0"/>
                </a:cubicBezTo>
                <a:cubicBezTo>
                  <a:pt x="1481814" y="-25120"/>
                  <a:pt x="1600562" y="13101"/>
                  <a:pt x="1893567" y="0"/>
                </a:cubicBezTo>
                <a:cubicBezTo>
                  <a:pt x="2186572" y="-13101"/>
                  <a:pt x="2572933" y="-43744"/>
                  <a:pt x="2945601" y="0"/>
                </a:cubicBezTo>
                <a:cubicBezTo>
                  <a:pt x="3004797" y="-4815"/>
                  <a:pt x="3047993" y="50145"/>
                  <a:pt x="3047866" y="102265"/>
                </a:cubicBezTo>
                <a:cubicBezTo>
                  <a:pt x="3053239" y="251238"/>
                  <a:pt x="3066012" y="416358"/>
                  <a:pt x="3047866" y="511310"/>
                </a:cubicBezTo>
                <a:cubicBezTo>
                  <a:pt x="3058745" y="564101"/>
                  <a:pt x="3008677" y="616430"/>
                  <a:pt x="2945601" y="613575"/>
                </a:cubicBezTo>
                <a:cubicBezTo>
                  <a:pt x="2798973" y="611866"/>
                  <a:pt x="2618406" y="587418"/>
                  <a:pt x="2348500" y="613575"/>
                </a:cubicBezTo>
                <a:cubicBezTo>
                  <a:pt x="2078594" y="639732"/>
                  <a:pt x="2063670" y="617720"/>
                  <a:pt x="1865133" y="613575"/>
                </a:cubicBezTo>
                <a:cubicBezTo>
                  <a:pt x="1666596" y="609430"/>
                  <a:pt x="1522963" y="643209"/>
                  <a:pt x="1239599" y="613575"/>
                </a:cubicBezTo>
                <a:cubicBezTo>
                  <a:pt x="956235" y="583941"/>
                  <a:pt x="967628" y="629800"/>
                  <a:pt x="756232" y="613575"/>
                </a:cubicBezTo>
                <a:cubicBezTo>
                  <a:pt x="544836" y="597350"/>
                  <a:pt x="396461" y="631828"/>
                  <a:pt x="102265" y="613575"/>
                </a:cubicBezTo>
                <a:cubicBezTo>
                  <a:pt x="51084" y="616025"/>
                  <a:pt x="4377" y="565146"/>
                  <a:pt x="0" y="511310"/>
                </a:cubicBezTo>
                <a:cubicBezTo>
                  <a:pt x="9203" y="429331"/>
                  <a:pt x="3364" y="288607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18 </a:t>
            </a:r>
            <a:r>
              <a:rPr lang="en-US" sz="2800" dirty="0" err="1">
                <a:solidFill>
                  <a:schemeClr val="tx1"/>
                </a:solidFill>
              </a:rPr>
              <a:t>trừ</a:t>
            </a:r>
            <a:r>
              <a:rPr lang="en-US" sz="2800" dirty="0">
                <a:solidFill>
                  <a:schemeClr val="tx1"/>
                </a:solidFill>
              </a:rPr>
              <a:t> 16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89F705-32F1-1773-80F2-A9029C01F621}"/>
              </a:ext>
            </a:extLst>
          </p:cNvPr>
          <p:cNvGrpSpPr/>
          <p:nvPr/>
        </p:nvGrpSpPr>
        <p:grpSpPr>
          <a:xfrm>
            <a:off x="3821834" y="976052"/>
            <a:ext cx="2764254" cy="1959514"/>
            <a:chOff x="3393056" y="2041503"/>
            <a:chExt cx="2764254" cy="195951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780F2F-98DD-026F-1395-A7430C2CE98F}"/>
                </a:ext>
              </a:extLst>
            </p:cNvPr>
            <p:cNvSpPr txBox="1"/>
            <p:nvPr/>
          </p:nvSpPr>
          <p:spPr>
            <a:xfrm>
              <a:off x="3393056" y="2041503"/>
              <a:ext cx="670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c.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699C45-C926-66DA-B98D-CD76607733C4}"/>
                </a:ext>
              </a:extLst>
            </p:cNvPr>
            <p:cNvGrpSpPr/>
            <p:nvPr/>
          </p:nvGrpSpPr>
          <p:grpSpPr>
            <a:xfrm>
              <a:off x="3868297" y="2452459"/>
              <a:ext cx="2289013" cy="1548558"/>
              <a:chOff x="3271407" y="2173603"/>
              <a:chExt cx="2289013" cy="154855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A5123DF-DF12-9927-E6FD-BF8EDE9E7F09}"/>
                  </a:ext>
                </a:extLst>
              </p:cNvPr>
              <p:cNvGrpSpPr/>
              <p:nvPr/>
            </p:nvGrpSpPr>
            <p:grpSpPr>
              <a:xfrm>
                <a:off x="3366654" y="2200886"/>
                <a:ext cx="619991" cy="623455"/>
                <a:chOff x="3366654" y="2200886"/>
                <a:chExt cx="619991" cy="623455"/>
              </a:xfrm>
              <a:solidFill>
                <a:srgbClr val="CC99FF"/>
              </a:solidFill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FE93243-D14B-2C8C-2361-D6CBE4AF660A}"/>
                    </a:ext>
                  </a:extLst>
                </p:cNvPr>
                <p:cNvSpPr/>
                <p:nvPr/>
              </p:nvSpPr>
              <p:spPr>
                <a:xfrm>
                  <a:off x="3366654" y="22008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2C883FB-5017-B44D-18C7-59400FACC1CA}"/>
                    </a:ext>
                  </a:extLst>
                </p:cNvPr>
                <p:cNvSpPr/>
                <p:nvPr/>
              </p:nvSpPr>
              <p:spPr>
                <a:xfrm>
                  <a:off x="3726872" y="22008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5F7B2BC3-9C8B-1E72-83BA-4EBE33B16C8C}"/>
                    </a:ext>
                  </a:extLst>
                </p:cNvPr>
                <p:cNvSpPr/>
                <p:nvPr/>
              </p:nvSpPr>
              <p:spPr>
                <a:xfrm>
                  <a:off x="3366654" y="256456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2C1A0DEA-AE32-69C5-033B-0EF9A16F5CCC}"/>
                    </a:ext>
                  </a:extLst>
                </p:cNvPr>
                <p:cNvSpPr/>
                <p:nvPr/>
              </p:nvSpPr>
              <p:spPr>
                <a:xfrm>
                  <a:off x="3726872" y="256456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2E8A490-BF05-E8B3-582B-391B6D39CC88}"/>
                  </a:ext>
                </a:extLst>
              </p:cNvPr>
              <p:cNvGrpSpPr/>
              <p:nvPr/>
            </p:nvGrpSpPr>
            <p:grpSpPr>
              <a:xfrm>
                <a:off x="3381870" y="2207977"/>
                <a:ext cx="2178550" cy="1457648"/>
                <a:chOff x="2464005" y="2182911"/>
                <a:chExt cx="2178550" cy="1457648"/>
              </a:xfrm>
              <a:solidFill>
                <a:srgbClr val="CC99FF"/>
              </a:solidFill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68E53001-0248-2A53-48B4-0DD75340E6D0}"/>
                    </a:ext>
                  </a:extLst>
                </p:cNvPr>
                <p:cNvSpPr/>
                <p:nvPr/>
              </p:nvSpPr>
              <p:spPr>
                <a:xfrm>
                  <a:off x="3386278" y="219072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B5888215-EF44-BD12-2856-5E2E9D4293C2}"/>
                    </a:ext>
                  </a:extLst>
                </p:cNvPr>
                <p:cNvSpPr/>
                <p:nvPr/>
              </p:nvSpPr>
              <p:spPr>
                <a:xfrm>
                  <a:off x="3736970" y="2182911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C204D99-7698-6005-F31A-7C17BE8F4A00}"/>
                    </a:ext>
                  </a:extLst>
                </p:cNvPr>
                <p:cNvSpPr/>
                <p:nvPr/>
              </p:nvSpPr>
              <p:spPr>
                <a:xfrm>
                  <a:off x="3386278" y="255440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DE871FCF-17FE-55DF-0E79-B9BEDA71A97B}"/>
                    </a:ext>
                  </a:extLst>
                </p:cNvPr>
                <p:cNvSpPr/>
                <p:nvPr/>
              </p:nvSpPr>
              <p:spPr>
                <a:xfrm>
                  <a:off x="3746496" y="255440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F069140E-4A33-A2B0-D0E5-A33E129A128E}"/>
                    </a:ext>
                  </a:extLst>
                </p:cNvPr>
                <p:cNvSpPr/>
                <p:nvPr/>
              </p:nvSpPr>
              <p:spPr>
                <a:xfrm>
                  <a:off x="2464005" y="3015909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7E35153A-3B16-2B4A-A892-65F8AADDEC14}"/>
                    </a:ext>
                  </a:extLst>
                </p:cNvPr>
                <p:cNvSpPr/>
                <p:nvPr/>
              </p:nvSpPr>
              <p:spPr>
                <a:xfrm>
                  <a:off x="2814697" y="3008094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84FBE00-4B60-098D-5C38-8A5A850B4463}"/>
                    </a:ext>
                  </a:extLst>
                </p:cNvPr>
                <p:cNvSpPr/>
                <p:nvPr/>
              </p:nvSpPr>
              <p:spPr>
                <a:xfrm>
                  <a:off x="2464005" y="3379591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B36E3265-B1BB-18D2-AE87-D68B5841EEC9}"/>
                    </a:ext>
                  </a:extLst>
                </p:cNvPr>
                <p:cNvSpPr/>
                <p:nvPr/>
              </p:nvSpPr>
              <p:spPr>
                <a:xfrm>
                  <a:off x="2824223" y="3379591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00B8DFA-BC26-1BE1-9BA6-E3C634EB0961}"/>
                    </a:ext>
                  </a:extLst>
                </p:cNvPr>
                <p:cNvSpPr/>
                <p:nvPr/>
              </p:nvSpPr>
              <p:spPr>
                <a:xfrm>
                  <a:off x="4382782" y="3015909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50CE0DCF-6ADB-52E0-C133-89B8EEA867BB}"/>
                    </a:ext>
                  </a:extLst>
                </p:cNvPr>
                <p:cNvSpPr/>
                <p:nvPr/>
              </p:nvSpPr>
              <p:spPr>
                <a:xfrm>
                  <a:off x="3416330" y="3368972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50F1564-0FDA-DFB6-AB6E-67D5EB96C32E}"/>
                    </a:ext>
                  </a:extLst>
                </p:cNvPr>
                <p:cNvSpPr/>
                <p:nvPr/>
              </p:nvSpPr>
              <p:spPr>
                <a:xfrm>
                  <a:off x="3415348" y="3017104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CE169045-ED54-546F-AD49-EB460325DFEC}"/>
                    </a:ext>
                  </a:extLst>
                </p:cNvPr>
                <p:cNvSpPr/>
                <p:nvPr/>
              </p:nvSpPr>
              <p:spPr>
                <a:xfrm>
                  <a:off x="3766040" y="3009289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7246D05D-9B4D-ECA8-4BD0-B25CDF0566E5}"/>
                    </a:ext>
                  </a:extLst>
                </p:cNvPr>
                <p:cNvSpPr/>
                <p:nvPr/>
              </p:nvSpPr>
              <p:spPr>
                <a:xfrm>
                  <a:off x="3775566" y="33807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8481029-1E58-2495-2458-9027B8A5BD24}"/>
                  </a:ext>
                </a:extLst>
              </p:cNvPr>
              <p:cNvSpPr/>
              <p:nvPr/>
            </p:nvSpPr>
            <p:spPr>
              <a:xfrm>
                <a:off x="5286769" y="3449006"/>
                <a:ext cx="259773" cy="259773"/>
              </a:xfrm>
              <a:prstGeom prst="ellipse">
                <a:avLst/>
              </a:prstGeom>
              <a:solidFill>
                <a:srgbClr val="CC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2FB07636-7984-642A-23E1-6BE7D15AB152}"/>
                  </a:ext>
                </a:extLst>
              </p:cNvPr>
              <p:cNvSpPr/>
              <p:nvPr/>
            </p:nvSpPr>
            <p:spPr>
              <a:xfrm>
                <a:off x="3271407" y="2173603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963E6178-BEB0-9842-286D-3614EA543F3B}"/>
                  </a:ext>
                </a:extLst>
              </p:cNvPr>
              <p:cNvSpPr/>
              <p:nvPr/>
            </p:nvSpPr>
            <p:spPr>
              <a:xfrm>
                <a:off x="4184074" y="2183737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62F690-B664-EB2A-41C8-6CDB86731B19}"/>
                  </a:ext>
                </a:extLst>
              </p:cNvPr>
              <p:cNvSpPr/>
              <p:nvPr/>
            </p:nvSpPr>
            <p:spPr>
              <a:xfrm>
                <a:off x="4228319" y="3014274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589ED2C-0291-2DE3-36C0-3948CFBF20B5}"/>
                  </a:ext>
                </a:extLst>
              </p:cNvPr>
              <p:cNvSpPr/>
              <p:nvPr/>
            </p:nvSpPr>
            <p:spPr>
              <a:xfrm>
                <a:off x="3289446" y="2979056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D4172CD-EA79-2023-1458-BF6AD41E47E4}"/>
              </a:ext>
            </a:extLst>
          </p:cNvPr>
          <p:cNvGrpSpPr/>
          <p:nvPr/>
        </p:nvGrpSpPr>
        <p:grpSpPr>
          <a:xfrm>
            <a:off x="619432" y="471948"/>
            <a:ext cx="8483003" cy="707886"/>
            <a:chOff x="619432" y="471948"/>
            <a:chExt cx="8483003" cy="707886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DF549AAA-AB18-D320-4E47-899B197BA0E0}"/>
                </a:ext>
              </a:extLst>
            </p:cNvPr>
            <p:cNvSpPr/>
            <p:nvPr/>
          </p:nvSpPr>
          <p:spPr>
            <a:xfrm>
              <a:off x="619432" y="471948"/>
              <a:ext cx="709324" cy="63909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91440" bIns="182880"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232E16-088B-1C78-6CF7-7A161D8EB5DC}"/>
                </a:ext>
              </a:extLst>
            </p:cNvPr>
            <p:cNvSpPr txBox="1"/>
            <p:nvPr/>
          </p:nvSpPr>
          <p:spPr>
            <a:xfrm>
              <a:off x="1328756" y="471948"/>
              <a:ext cx="77736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UTM Duepuntozero" panose="02040603050506020204" pitchFamily="18" charset="0"/>
                </a:rPr>
                <a:t>Viết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phép</a:t>
              </a:r>
              <a:r>
                <a:rPr lang="en-US" sz="4000" b="1" dirty="0">
                  <a:latin typeface="UTM Duepuntozero" panose="02040603050506020204" pitchFamily="18" charset="0"/>
                </a:rPr>
                <a:t> chia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theo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nhóm</a:t>
              </a:r>
              <a:r>
                <a:rPr lang="en-US" sz="4000" b="1" dirty="0">
                  <a:latin typeface="UTM Duepuntozero" panose="02040603050506020204" pitchFamily="18" charset="0"/>
                </a:rPr>
                <a:t> 4 (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theo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mẫu</a:t>
              </a:r>
              <a:r>
                <a:rPr lang="en-US" sz="4000" b="1" dirty="0">
                  <a:latin typeface="UTM Duepuntozero" panose="0204060305050602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1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2" grpId="0"/>
      <p:bldP spid="63" grpId="0"/>
      <p:bldP spid="67" grpId="0"/>
      <p:bldP spid="81" grpId="0" animBg="1"/>
      <p:bldP spid="37" grpId="0" animBg="1"/>
      <p:bldP spid="38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225287" y="295327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5E3F6EC-AC1C-F4F7-9C8B-0863D54EFA2B}"/>
              </a:ext>
            </a:extLst>
          </p:cNvPr>
          <p:cNvSpPr txBox="1"/>
          <p:nvPr/>
        </p:nvSpPr>
        <p:spPr>
          <a:xfrm>
            <a:off x="5401290" y="371010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529CB7-05F4-C184-084C-FF40AF4765A8}"/>
              </a:ext>
            </a:extLst>
          </p:cNvPr>
          <p:cNvSpPr txBox="1"/>
          <p:nvPr/>
        </p:nvSpPr>
        <p:spPr>
          <a:xfrm>
            <a:off x="4651515" y="3684447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E7C17C2-0930-66A2-61CD-E3E209ED34E6}"/>
              </a:ext>
            </a:extLst>
          </p:cNvPr>
          <p:cNvSpPr txBox="1"/>
          <p:nvPr/>
        </p:nvSpPr>
        <p:spPr>
          <a:xfrm>
            <a:off x="4650776" y="322906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E8C9B6D-4FB6-AD94-556C-FF201BC3BA3C}"/>
              </a:ext>
            </a:extLst>
          </p:cNvPr>
          <p:cNvSpPr txBox="1"/>
          <p:nvPr/>
        </p:nvSpPr>
        <p:spPr>
          <a:xfrm>
            <a:off x="5404408" y="322906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D62BAD8-E4D7-E192-8E45-0AD63AADF915}"/>
              </a:ext>
            </a:extLst>
          </p:cNvPr>
          <p:cNvGrpSpPr/>
          <p:nvPr/>
        </p:nvGrpSpPr>
        <p:grpSpPr>
          <a:xfrm>
            <a:off x="5262025" y="3229066"/>
            <a:ext cx="724824" cy="1463863"/>
            <a:chOff x="4003040" y="1635760"/>
            <a:chExt cx="724824" cy="131064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A9810D1-192C-9F25-F44D-7817922FDEBC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7DA6450-559D-81A4-CC71-45FCF49D460A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1B6491D-15F7-E1FA-84EB-407B2EDE3168}"/>
              </a:ext>
            </a:extLst>
          </p:cNvPr>
          <p:cNvCxnSpPr>
            <a:cxnSpLocks/>
          </p:cNvCxnSpPr>
          <p:nvPr/>
        </p:nvCxnSpPr>
        <p:spPr>
          <a:xfrm>
            <a:off x="4678754" y="4203442"/>
            <a:ext cx="58326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6018467E-1133-3D61-B9D6-58F48D9CC2F3}"/>
              </a:ext>
            </a:extLst>
          </p:cNvPr>
          <p:cNvSpPr txBox="1"/>
          <p:nvPr/>
        </p:nvSpPr>
        <p:spPr>
          <a:xfrm>
            <a:off x="4867617" y="4203442"/>
            <a:ext cx="530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051A006-CED7-41FC-CFA0-967AAB75907A}"/>
              </a:ext>
            </a:extLst>
          </p:cNvPr>
          <p:cNvSpPr/>
          <p:nvPr/>
        </p:nvSpPr>
        <p:spPr>
          <a:xfrm>
            <a:off x="4060419" y="4885249"/>
            <a:ext cx="2652715" cy="707886"/>
          </a:xfrm>
          <a:custGeom>
            <a:avLst/>
            <a:gdLst>
              <a:gd name="connsiteX0" fmla="*/ 0 w 2652715"/>
              <a:gd name="connsiteY0" fmla="*/ 117983 h 707886"/>
              <a:gd name="connsiteX1" fmla="*/ 117983 w 2652715"/>
              <a:gd name="connsiteY1" fmla="*/ 0 h 707886"/>
              <a:gd name="connsiteX2" fmla="*/ 577165 w 2652715"/>
              <a:gd name="connsiteY2" fmla="*/ 0 h 707886"/>
              <a:gd name="connsiteX3" fmla="*/ 1036348 w 2652715"/>
              <a:gd name="connsiteY3" fmla="*/ 0 h 707886"/>
              <a:gd name="connsiteX4" fmla="*/ 1495530 w 2652715"/>
              <a:gd name="connsiteY4" fmla="*/ 0 h 707886"/>
              <a:gd name="connsiteX5" fmla="*/ 1906377 w 2652715"/>
              <a:gd name="connsiteY5" fmla="*/ 0 h 707886"/>
              <a:gd name="connsiteX6" fmla="*/ 2534732 w 2652715"/>
              <a:gd name="connsiteY6" fmla="*/ 0 h 707886"/>
              <a:gd name="connsiteX7" fmla="*/ 2652715 w 2652715"/>
              <a:gd name="connsiteY7" fmla="*/ 117983 h 707886"/>
              <a:gd name="connsiteX8" fmla="*/ 2652715 w 2652715"/>
              <a:gd name="connsiteY8" fmla="*/ 589903 h 707886"/>
              <a:gd name="connsiteX9" fmla="*/ 2534732 w 2652715"/>
              <a:gd name="connsiteY9" fmla="*/ 707886 h 707886"/>
              <a:gd name="connsiteX10" fmla="*/ 2099717 w 2652715"/>
              <a:gd name="connsiteY10" fmla="*/ 707886 h 707886"/>
              <a:gd name="connsiteX11" fmla="*/ 1688870 w 2652715"/>
              <a:gd name="connsiteY11" fmla="*/ 707886 h 707886"/>
              <a:gd name="connsiteX12" fmla="*/ 1181353 w 2652715"/>
              <a:gd name="connsiteY12" fmla="*/ 707886 h 707886"/>
              <a:gd name="connsiteX13" fmla="*/ 673835 w 2652715"/>
              <a:gd name="connsiteY13" fmla="*/ 707886 h 707886"/>
              <a:gd name="connsiteX14" fmla="*/ 117983 w 2652715"/>
              <a:gd name="connsiteY14" fmla="*/ 707886 h 707886"/>
              <a:gd name="connsiteX15" fmla="*/ 0 w 2652715"/>
              <a:gd name="connsiteY15" fmla="*/ 589903 h 707886"/>
              <a:gd name="connsiteX16" fmla="*/ 0 w 2652715"/>
              <a:gd name="connsiteY16" fmla="*/ 11798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2715" h="707886" fill="none" extrusionOk="0">
                <a:moveTo>
                  <a:pt x="0" y="117983"/>
                </a:moveTo>
                <a:cubicBezTo>
                  <a:pt x="-9165" y="67313"/>
                  <a:pt x="48721" y="2763"/>
                  <a:pt x="117983" y="0"/>
                </a:cubicBezTo>
                <a:cubicBezTo>
                  <a:pt x="248273" y="-20957"/>
                  <a:pt x="403079" y="6734"/>
                  <a:pt x="577165" y="0"/>
                </a:cubicBezTo>
                <a:cubicBezTo>
                  <a:pt x="751251" y="-6734"/>
                  <a:pt x="836725" y="578"/>
                  <a:pt x="1036348" y="0"/>
                </a:cubicBezTo>
                <a:cubicBezTo>
                  <a:pt x="1235971" y="-578"/>
                  <a:pt x="1289526" y="2705"/>
                  <a:pt x="1495530" y="0"/>
                </a:cubicBezTo>
                <a:cubicBezTo>
                  <a:pt x="1701534" y="-2705"/>
                  <a:pt x="1740314" y="11096"/>
                  <a:pt x="1906377" y="0"/>
                </a:cubicBezTo>
                <a:cubicBezTo>
                  <a:pt x="2072440" y="-11096"/>
                  <a:pt x="2292122" y="29677"/>
                  <a:pt x="2534732" y="0"/>
                </a:cubicBezTo>
                <a:cubicBezTo>
                  <a:pt x="2602602" y="1254"/>
                  <a:pt x="2654766" y="51372"/>
                  <a:pt x="2652715" y="117983"/>
                </a:cubicBezTo>
                <a:cubicBezTo>
                  <a:pt x="2672068" y="324468"/>
                  <a:pt x="2616189" y="369850"/>
                  <a:pt x="2652715" y="589903"/>
                </a:cubicBezTo>
                <a:cubicBezTo>
                  <a:pt x="2654821" y="645500"/>
                  <a:pt x="2587514" y="708287"/>
                  <a:pt x="2534732" y="707886"/>
                </a:cubicBezTo>
                <a:cubicBezTo>
                  <a:pt x="2443182" y="713535"/>
                  <a:pt x="2194085" y="657444"/>
                  <a:pt x="2099717" y="707886"/>
                </a:cubicBezTo>
                <a:cubicBezTo>
                  <a:pt x="2005349" y="758328"/>
                  <a:pt x="1884415" y="694521"/>
                  <a:pt x="1688870" y="707886"/>
                </a:cubicBezTo>
                <a:cubicBezTo>
                  <a:pt x="1493325" y="721251"/>
                  <a:pt x="1313109" y="688012"/>
                  <a:pt x="1181353" y="707886"/>
                </a:cubicBezTo>
                <a:cubicBezTo>
                  <a:pt x="1049597" y="727760"/>
                  <a:pt x="822796" y="670233"/>
                  <a:pt x="673835" y="707886"/>
                </a:cubicBezTo>
                <a:cubicBezTo>
                  <a:pt x="524874" y="745539"/>
                  <a:pt x="358995" y="653699"/>
                  <a:pt x="117983" y="707886"/>
                </a:cubicBezTo>
                <a:cubicBezTo>
                  <a:pt x="45892" y="705830"/>
                  <a:pt x="7897" y="654811"/>
                  <a:pt x="0" y="589903"/>
                </a:cubicBezTo>
                <a:cubicBezTo>
                  <a:pt x="-47544" y="475879"/>
                  <a:pt x="47792" y="220525"/>
                  <a:pt x="0" y="117983"/>
                </a:cubicBezTo>
                <a:close/>
              </a:path>
              <a:path w="2652715" h="707886" stroke="0" extrusionOk="0">
                <a:moveTo>
                  <a:pt x="0" y="117983"/>
                </a:moveTo>
                <a:cubicBezTo>
                  <a:pt x="12802" y="66312"/>
                  <a:pt x="48717" y="-6670"/>
                  <a:pt x="117983" y="0"/>
                </a:cubicBezTo>
                <a:cubicBezTo>
                  <a:pt x="267347" y="-6157"/>
                  <a:pt x="513864" y="48159"/>
                  <a:pt x="649668" y="0"/>
                </a:cubicBezTo>
                <a:cubicBezTo>
                  <a:pt x="785473" y="-48159"/>
                  <a:pt x="900604" y="51713"/>
                  <a:pt x="1084683" y="0"/>
                </a:cubicBezTo>
                <a:cubicBezTo>
                  <a:pt x="1268763" y="-51713"/>
                  <a:pt x="1462227" y="43553"/>
                  <a:pt x="1592200" y="0"/>
                </a:cubicBezTo>
                <a:cubicBezTo>
                  <a:pt x="1722173" y="-43553"/>
                  <a:pt x="2198664" y="12311"/>
                  <a:pt x="2534732" y="0"/>
                </a:cubicBezTo>
                <a:cubicBezTo>
                  <a:pt x="2592392" y="14407"/>
                  <a:pt x="2656696" y="60457"/>
                  <a:pt x="2652715" y="117983"/>
                </a:cubicBezTo>
                <a:cubicBezTo>
                  <a:pt x="2664608" y="281333"/>
                  <a:pt x="2604235" y="382651"/>
                  <a:pt x="2652715" y="589903"/>
                </a:cubicBezTo>
                <a:cubicBezTo>
                  <a:pt x="2647030" y="650020"/>
                  <a:pt x="2611152" y="710590"/>
                  <a:pt x="2534732" y="707886"/>
                </a:cubicBezTo>
                <a:cubicBezTo>
                  <a:pt x="2391904" y="714548"/>
                  <a:pt x="2231725" y="655990"/>
                  <a:pt x="2075550" y="707886"/>
                </a:cubicBezTo>
                <a:cubicBezTo>
                  <a:pt x="1919375" y="759782"/>
                  <a:pt x="1856294" y="666715"/>
                  <a:pt x="1640535" y="707886"/>
                </a:cubicBezTo>
                <a:cubicBezTo>
                  <a:pt x="1424777" y="749057"/>
                  <a:pt x="1358969" y="671842"/>
                  <a:pt x="1133018" y="707886"/>
                </a:cubicBezTo>
                <a:cubicBezTo>
                  <a:pt x="907067" y="743930"/>
                  <a:pt x="927259" y="689623"/>
                  <a:pt x="722170" y="707886"/>
                </a:cubicBezTo>
                <a:cubicBezTo>
                  <a:pt x="517081" y="726149"/>
                  <a:pt x="320564" y="669735"/>
                  <a:pt x="117983" y="707886"/>
                </a:cubicBezTo>
                <a:cubicBezTo>
                  <a:pt x="58857" y="706980"/>
                  <a:pt x="-81" y="651599"/>
                  <a:pt x="0" y="589903"/>
                </a:cubicBezTo>
                <a:cubicBezTo>
                  <a:pt x="-50792" y="367744"/>
                  <a:pt x="27584" y="216833"/>
                  <a:pt x="0" y="11798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60256120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26 : 4 = 6 (</a:t>
            </a:r>
            <a:r>
              <a:rPr lang="en-US" sz="2800" dirty="0" err="1">
                <a:solidFill>
                  <a:sysClr val="windowText" lastClr="000000"/>
                </a:solidFill>
              </a:rPr>
              <a:t>dư</a:t>
            </a:r>
            <a:r>
              <a:rPr lang="en-US" sz="2800" dirty="0">
                <a:solidFill>
                  <a:sysClr val="windowText" lastClr="000000"/>
                </a:solidFill>
              </a:rPr>
              <a:t> 2)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2795591-F006-88F8-F857-7A85B09A4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2" y="2859541"/>
            <a:ext cx="2865555" cy="3590054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F08B5AA-EFF5-B7EE-E13C-4ACBBA87BE6F}"/>
              </a:ext>
            </a:extLst>
          </p:cNvPr>
          <p:cNvSpPr/>
          <p:nvPr/>
        </p:nvSpPr>
        <p:spPr>
          <a:xfrm>
            <a:off x="7323644" y="3051715"/>
            <a:ext cx="2958207" cy="803235"/>
          </a:xfrm>
          <a:custGeom>
            <a:avLst/>
            <a:gdLst>
              <a:gd name="connsiteX0" fmla="*/ 0 w 2958207"/>
              <a:gd name="connsiteY0" fmla="*/ 133875 h 803235"/>
              <a:gd name="connsiteX1" fmla="*/ 133875 w 2958207"/>
              <a:gd name="connsiteY1" fmla="*/ 0 h 803235"/>
              <a:gd name="connsiteX2" fmla="*/ 833394 w 2958207"/>
              <a:gd name="connsiteY2" fmla="*/ 0 h 803235"/>
              <a:gd name="connsiteX3" fmla="*/ 1452199 w 2958207"/>
              <a:gd name="connsiteY3" fmla="*/ 0 h 803235"/>
              <a:gd name="connsiteX4" fmla="*/ 2151718 w 2958207"/>
              <a:gd name="connsiteY4" fmla="*/ 0 h 803235"/>
              <a:gd name="connsiteX5" fmla="*/ 2824332 w 2958207"/>
              <a:gd name="connsiteY5" fmla="*/ 0 h 803235"/>
              <a:gd name="connsiteX6" fmla="*/ 2958207 w 2958207"/>
              <a:gd name="connsiteY6" fmla="*/ 133875 h 803235"/>
              <a:gd name="connsiteX7" fmla="*/ 2958207 w 2958207"/>
              <a:gd name="connsiteY7" fmla="*/ 669360 h 803235"/>
              <a:gd name="connsiteX8" fmla="*/ 2824332 w 2958207"/>
              <a:gd name="connsiteY8" fmla="*/ 803235 h 803235"/>
              <a:gd name="connsiteX9" fmla="*/ 2232431 w 2958207"/>
              <a:gd name="connsiteY9" fmla="*/ 803235 h 803235"/>
              <a:gd name="connsiteX10" fmla="*/ 1532913 w 2958207"/>
              <a:gd name="connsiteY10" fmla="*/ 803235 h 803235"/>
              <a:gd name="connsiteX11" fmla="*/ 914108 w 2958207"/>
              <a:gd name="connsiteY11" fmla="*/ 803235 h 803235"/>
              <a:gd name="connsiteX12" fmla="*/ 133875 w 2958207"/>
              <a:gd name="connsiteY12" fmla="*/ 803235 h 803235"/>
              <a:gd name="connsiteX13" fmla="*/ 0 w 2958207"/>
              <a:gd name="connsiteY13" fmla="*/ 669360 h 803235"/>
              <a:gd name="connsiteX14" fmla="*/ 0 w 2958207"/>
              <a:gd name="connsiteY14" fmla="*/ 133875 h 8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8207" h="803235" fill="none" extrusionOk="0">
                <a:moveTo>
                  <a:pt x="0" y="133875"/>
                </a:moveTo>
                <a:cubicBezTo>
                  <a:pt x="-8833" y="64056"/>
                  <a:pt x="52083" y="-11526"/>
                  <a:pt x="133875" y="0"/>
                </a:cubicBezTo>
                <a:cubicBezTo>
                  <a:pt x="274668" y="-2896"/>
                  <a:pt x="586246" y="266"/>
                  <a:pt x="833394" y="0"/>
                </a:cubicBezTo>
                <a:cubicBezTo>
                  <a:pt x="1080542" y="-266"/>
                  <a:pt x="1275012" y="7573"/>
                  <a:pt x="1452199" y="0"/>
                </a:cubicBezTo>
                <a:cubicBezTo>
                  <a:pt x="1629387" y="-7573"/>
                  <a:pt x="1868756" y="18126"/>
                  <a:pt x="2151718" y="0"/>
                </a:cubicBezTo>
                <a:cubicBezTo>
                  <a:pt x="2434680" y="-18126"/>
                  <a:pt x="2684870" y="18385"/>
                  <a:pt x="2824332" y="0"/>
                </a:cubicBezTo>
                <a:cubicBezTo>
                  <a:pt x="2909553" y="-4244"/>
                  <a:pt x="2953966" y="74040"/>
                  <a:pt x="2958207" y="133875"/>
                </a:cubicBezTo>
                <a:cubicBezTo>
                  <a:pt x="2965182" y="373676"/>
                  <a:pt x="2969604" y="423658"/>
                  <a:pt x="2958207" y="669360"/>
                </a:cubicBezTo>
                <a:cubicBezTo>
                  <a:pt x="2974479" y="739718"/>
                  <a:pt x="2887036" y="800952"/>
                  <a:pt x="2824332" y="803235"/>
                </a:cubicBezTo>
                <a:cubicBezTo>
                  <a:pt x="2600697" y="800015"/>
                  <a:pt x="2372829" y="804591"/>
                  <a:pt x="2232431" y="803235"/>
                </a:cubicBezTo>
                <a:cubicBezTo>
                  <a:pt x="2092033" y="801879"/>
                  <a:pt x="1814828" y="833301"/>
                  <a:pt x="1532913" y="803235"/>
                </a:cubicBezTo>
                <a:cubicBezTo>
                  <a:pt x="1250998" y="773169"/>
                  <a:pt x="1088631" y="824655"/>
                  <a:pt x="914108" y="803235"/>
                </a:cubicBezTo>
                <a:cubicBezTo>
                  <a:pt x="739585" y="781815"/>
                  <a:pt x="447926" y="812137"/>
                  <a:pt x="133875" y="803235"/>
                </a:cubicBezTo>
                <a:cubicBezTo>
                  <a:pt x="71097" y="816574"/>
                  <a:pt x="-10537" y="732312"/>
                  <a:pt x="0" y="669360"/>
                </a:cubicBezTo>
                <a:cubicBezTo>
                  <a:pt x="-9359" y="498742"/>
                  <a:pt x="-11481" y="261413"/>
                  <a:pt x="0" y="133875"/>
                </a:cubicBezTo>
                <a:close/>
              </a:path>
              <a:path w="2958207" h="803235" stroke="0" extrusionOk="0">
                <a:moveTo>
                  <a:pt x="0" y="133875"/>
                </a:moveTo>
                <a:cubicBezTo>
                  <a:pt x="-10211" y="48925"/>
                  <a:pt x="73878" y="10098"/>
                  <a:pt x="133875" y="0"/>
                </a:cubicBezTo>
                <a:cubicBezTo>
                  <a:pt x="288453" y="32233"/>
                  <a:pt x="571901" y="22803"/>
                  <a:pt x="779585" y="0"/>
                </a:cubicBezTo>
                <a:cubicBezTo>
                  <a:pt x="987269" y="-22803"/>
                  <a:pt x="1182580" y="-33975"/>
                  <a:pt x="1506008" y="0"/>
                </a:cubicBezTo>
                <a:cubicBezTo>
                  <a:pt x="1829436" y="33975"/>
                  <a:pt x="1899955" y="34539"/>
                  <a:pt x="2232431" y="0"/>
                </a:cubicBezTo>
                <a:cubicBezTo>
                  <a:pt x="2564907" y="-34539"/>
                  <a:pt x="2577456" y="4225"/>
                  <a:pt x="2824332" y="0"/>
                </a:cubicBezTo>
                <a:cubicBezTo>
                  <a:pt x="2907161" y="-15756"/>
                  <a:pt x="2958467" y="68825"/>
                  <a:pt x="2958207" y="133875"/>
                </a:cubicBezTo>
                <a:cubicBezTo>
                  <a:pt x="2975238" y="294098"/>
                  <a:pt x="2949456" y="527208"/>
                  <a:pt x="2958207" y="669360"/>
                </a:cubicBezTo>
                <a:cubicBezTo>
                  <a:pt x="2959949" y="742706"/>
                  <a:pt x="2908257" y="807557"/>
                  <a:pt x="2824332" y="803235"/>
                </a:cubicBezTo>
                <a:cubicBezTo>
                  <a:pt x="2664685" y="791628"/>
                  <a:pt x="2337196" y="768586"/>
                  <a:pt x="2124813" y="803235"/>
                </a:cubicBezTo>
                <a:cubicBezTo>
                  <a:pt x="1912430" y="837884"/>
                  <a:pt x="1753238" y="798631"/>
                  <a:pt x="1532913" y="803235"/>
                </a:cubicBezTo>
                <a:cubicBezTo>
                  <a:pt x="1312588" y="807839"/>
                  <a:pt x="1007833" y="824900"/>
                  <a:pt x="806489" y="803235"/>
                </a:cubicBezTo>
                <a:cubicBezTo>
                  <a:pt x="605145" y="781570"/>
                  <a:pt x="276620" y="835589"/>
                  <a:pt x="133875" y="803235"/>
                </a:cubicBezTo>
                <a:cubicBezTo>
                  <a:pt x="65345" y="792783"/>
                  <a:pt x="-4385" y="745107"/>
                  <a:pt x="0" y="669360"/>
                </a:cubicBezTo>
                <a:cubicBezTo>
                  <a:pt x="-987" y="504158"/>
                  <a:pt x="12834" y="380050"/>
                  <a:pt x="0" y="1338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26 chia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6,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1F210DF-8137-7AAF-52AF-2E58D03EEA00}"/>
              </a:ext>
            </a:extLst>
          </p:cNvPr>
          <p:cNvSpPr/>
          <p:nvPr/>
        </p:nvSpPr>
        <p:spPr>
          <a:xfrm>
            <a:off x="7324384" y="4094637"/>
            <a:ext cx="2957467" cy="803235"/>
          </a:xfrm>
          <a:custGeom>
            <a:avLst/>
            <a:gdLst>
              <a:gd name="connsiteX0" fmla="*/ 0 w 2957467"/>
              <a:gd name="connsiteY0" fmla="*/ 133875 h 803235"/>
              <a:gd name="connsiteX1" fmla="*/ 133875 w 2957467"/>
              <a:gd name="connsiteY1" fmla="*/ 0 h 803235"/>
              <a:gd name="connsiteX2" fmla="*/ 833201 w 2957467"/>
              <a:gd name="connsiteY2" fmla="*/ 0 h 803235"/>
              <a:gd name="connsiteX3" fmla="*/ 1451836 w 2957467"/>
              <a:gd name="connsiteY3" fmla="*/ 0 h 803235"/>
              <a:gd name="connsiteX4" fmla="*/ 2151163 w 2957467"/>
              <a:gd name="connsiteY4" fmla="*/ 0 h 803235"/>
              <a:gd name="connsiteX5" fmla="*/ 2823592 w 2957467"/>
              <a:gd name="connsiteY5" fmla="*/ 0 h 803235"/>
              <a:gd name="connsiteX6" fmla="*/ 2957467 w 2957467"/>
              <a:gd name="connsiteY6" fmla="*/ 133875 h 803235"/>
              <a:gd name="connsiteX7" fmla="*/ 2957467 w 2957467"/>
              <a:gd name="connsiteY7" fmla="*/ 669360 h 803235"/>
              <a:gd name="connsiteX8" fmla="*/ 2823592 w 2957467"/>
              <a:gd name="connsiteY8" fmla="*/ 803235 h 803235"/>
              <a:gd name="connsiteX9" fmla="*/ 2231854 w 2957467"/>
              <a:gd name="connsiteY9" fmla="*/ 803235 h 803235"/>
              <a:gd name="connsiteX10" fmla="*/ 1532528 w 2957467"/>
              <a:gd name="connsiteY10" fmla="*/ 803235 h 803235"/>
              <a:gd name="connsiteX11" fmla="*/ 913893 w 2957467"/>
              <a:gd name="connsiteY11" fmla="*/ 803235 h 803235"/>
              <a:gd name="connsiteX12" fmla="*/ 133875 w 2957467"/>
              <a:gd name="connsiteY12" fmla="*/ 803235 h 803235"/>
              <a:gd name="connsiteX13" fmla="*/ 0 w 2957467"/>
              <a:gd name="connsiteY13" fmla="*/ 669360 h 803235"/>
              <a:gd name="connsiteX14" fmla="*/ 0 w 2957467"/>
              <a:gd name="connsiteY14" fmla="*/ 133875 h 80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57467" h="803235" fill="none" extrusionOk="0">
                <a:moveTo>
                  <a:pt x="0" y="133875"/>
                </a:moveTo>
                <a:cubicBezTo>
                  <a:pt x="-8833" y="64056"/>
                  <a:pt x="52083" y="-11526"/>
                  <a:pt x="133875" y="0"/>
                </a:cubicBezTo>
                <a:cubicBezTo>
                  <a:pt x="285519" y="-32457"/>
                  <a:pt x="554366" y="-19715"/>
                  <a:pt x="833201" y="0"/>
                </a:cubicBezTo>
                <a:cubicBezTo>
                  <a:pt x="1112036" y="19715"/>
                  <a:pt x="1312410" y="-29859"/>
                  <a:pt x="1451836" y="0"/>
                </a:cubicBezTo>
                <a:cubicBezTo>
                  <a:pt x="1591262" y="29859"/>
                  <a:pt x="1952889" y="20005"/>
                  <a:pt x="2151163" y="0"/>
                </a:cubicBezTo>
                <a:cubicBezTo>
                  <a:pt x="2349437" y="-20005"/>
                  <a:pt x="2547133" y="-19124"/>
                  <a:pt x="2823592" y="0"/>
                </a:cubicBezTo>
                <a:cubicBezTo>
                  <a:pt x="2908813" y="-4244"/>
                  <a:pt x="2953226" y="74040"/>
                  <a:pt x="2957467" y="133875"/>
                </a:cubicBezTo>
                <a:cubicBezTo>
                  <a:pt x="2964442" y="373676"/>
                  <a:pt x="2968864" y="423658"/>
                  <a:pt x="2957467" y="669360"/>
                </a:cubicBezTo>
                <a:cubicBezTo>
                  <a:pt x="2973739" y="739718"/>
                  <a:pt x="2886296" y="800952"/>
                  <a:pt x="2823592" y="803235"/>
                </a:cubicBezTo>
                <a:cubicBezTo>
                  <a:pt x="2571983" y="799619"/>
                  <a:pt x="2443627" y="829191"/>
                  <a:pt x="2231854" y="803235"/>
                </a:cubicBezTo>
                <a:cubicBezTo>
                  <a:pt x="2020081" y="777279"/>
                  <a:pt x="1720883" y="813029"/>
                  <a:pt x="1532528" y="803235"/>
                </a:cubicBezTo>
                <a:cubicBezTo>
                  <a:pt x="1344173" y="793441"/>
                  <a:pt x="1153313" y="773493"/>
                  <a:pt x="913893" y="803235"/>
                </a:cubicBezTo>
                <a:cubicBezTo>
                  <a:pt x="674474" y="832977"/>
                  <a:pt x="512772" y="811565"/>
                  <a:pt x="133875" y="803235"/>
                </a:cubicBezTo>
                <a:cubicBezTo>
                  <a:pt x="71097" y="816574"/>
                  <a:pt x="-10537" y="732312"/>
                  <a:pt x="0" y="669360"/>
                </a:cubicBezTo>
                <a:cubicBezTo>
                  <a:pt x="-9359" y="498742"/>
                  <a:pt x="-11481" y="261413"/>
                  <a:pt x="0" y="133875"/>
                </a:cubicBezTo>
                <a:close/>
              </a:path>
              <a:path w="2957467" h="803235" stroke="0" extrusionOk="0">
                <a:moveTo>
                  <a:pt x="0" y="133875"/>
                </a:moveTo>
                <a:cubicBezTo>
                  <a:pt x="-10211" y="48925"/>
                  <a:pt x="73878" y="10098"/>
                  <a:pt x="133875" y="0"/>
                </a:cubicBezTo>
                <a:cubicBezTo>
                  <a:pt x="444559" y="-32125"/>
                  <a:pt x="474549" y="-23239"/>
                  <a:pt x="779407" y="0"/>
                </a:cubicBezTo>
                <a:cubicBezTo>
                  <a:pt x="1084265" y="23239"/>
                  <a:pt x="1321381" y="2846"/>
                  <a:pt x="1505631" y="0"/>
                </a:cubicBezTo>
                <a:cubicBezTo>
                  <a:pt x="1689881" y="-2846"/>
                  <a:pt x="1930998" y="23558"/>
                  <a:pt x="2231854" y="0"/>
                </a:cubicBezTo>
                <a:cubicBezTo>
                  <a:pt x="2532710" y="-23558"/>
                  <a:pt x="2542145" y="22407"/>
                  <a:pt x="2823592" y="0"/>
                </a:cubicBezTo>
                <a:cubicBezTo>
                  <a:pt x="2906421" y="-15756"/>
                  <a:pt x="2957727" y="68825"/>
                  <a:pt x="2957467" y="133875"/>
                </a:cubicBezTo>
                <a:cubicBezTo>
                  <a:pt x="2974498" y="294098"/>
                  <a:pt x="2948716" y="527208"/>
                  <a:pt x="2957467" y="669360"/>
                </a:cubicBezTo>
                <a:cubicBezTo>
                  <a:pt x="2959209" y="742706"/>
                  <a:pt x="2907517" y="807557"/>
                  <a:pt x="2823592" y="803235"/>
                </a:cubicBezTo>
                <a:cubicBezTo>
                  <a:pt x="2607095" y="786416"/>
                  <a:pt x="2386397" y="824269"/>
                  <a:pt x="2124266" y="803235"/>
                </a:cubicBezTo>
                <a:cubicBezTo>
                  <a:pt x="1862135" y="782201"/>
                  <a:pt x="1804110" y="832650"/>
                  <a:pt x="1532528" y="803235"/>
                </a:cubicBezTo>
                <a:cubicBezTo>
                  <a:pt x="1260946" y="773820"/>
                  <a:pt x="1148281" y="821989"/>
                  <a:pt x="806304" y="803235"/>
                </a:cubicBezTo>
                <a:cubicBezTo>
                  <a:pt x="464327" y="784481"/>
                  <a:pt x="385312" y="832708"/>
                  <a:pt x="133875" y="803235"/>
                </a:cubicBezTo>
                <a:cubicBezTo>
                  <a:pt x="65345" y="792783"/>
                  <a:pt x="-4385" y="745107"/>
                  <a:pt x="0" y="669360"/>
                </a:cubicBezTo>
                <a:cubicBezTo>
                  <a:pt x="-987" y="504158"/>
                  <a:pt x="12834" y="380050"/>
                  <a:pt x="0" y="1338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6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r>
              <a:rPr lang="en-US" sz="2800" dirty="0">
                <a:solidFill>
                  <a:schemeClr val="tx1"/>
                </a:solidFill>
              </a:rPr>
              <a:t> 4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24,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24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D74E3B8-5C3D-69F1-F8BF-3D375C681270}"/>
              </a:ext>
            </a:extLst>
          </p:cNvPr>
          <p:cNvSpPr/>
          <p:nvPr/>
        </p:nvSpPr>
        <p:spPr>
          <a:xfrm>
            <a:off x="7323644" y="5126413"/>
            <a:ext cx="3047866" cy="613575"/>
          </a:xfrm>
          <a:custGeom>
            <a:avLst/>
            <a:gdLst>
              <a:gd name="connsiteX0" fmla="*/ 0 w 3047866"/>
              <a:gd name="connsiteY0" fmla="*/ 102265 h 613575"/>
              <a:gd name="connsiteX1" fmla="*/ 102265 w 3047866"/>
              <a:gd name="connsiteY1" fmla="*/ 0 h 613575"/>
              <a:gd name="connsiteX2" fmla="*/ 642499 w 3047866"/>
              <a:gd name="connsiteY2" fmla="*/ 0 h 613575"/>
              <a:gd name="connsiteX3" fmla="*/ 1239599 w 3047866"/>
              <a:gd name="connsiteY3" fmla="*/ 0 h 613575"/>
              <a:gd name="connsiteX4" fmla="*/ 1779833 w 3047866"/>
              <a:gd name="connsiteY4" fmla="*/ 0 h 613575"/>
              <a:gd name="connsiteX5" fmla="*/ 2263200 w 3047866"/>
              <a:gd name="connsiteY5" fmla="*/ 0 h 613575"/>
              <a:gd name="connsiteX6" fmla="*/ 2945601 w 3047866"/>
              <a:gd name="connsiteY6" fmla="*/ 0 h 613575"/>
              <a:gd name="connsiteX7" fmla="*/ 3047866 w 3047866"/>
              <a:gd name="connsiteY7" fmla="*/ 102265 h 613575"/>
              <a:gd name="connsiteX8" fmla="*/ 3047866 w 3047866"/>
              <a:gd name="connsiteY8" fmla="*/ 511310 h 613575"/>
              <a:gd name="connsiteX9" fmla="*/ 2945601 w 3047866"/>
              <a:gd name="connsiteY9" fmla="*/ 613575 h 613575"/>
              <a:gd name="connsiteX10" fmla="*/ 2320067 w 3047866"/>
              <a:gd name="connsiteY10" fmla="*/ 613575 h 613575"/>
              <a:gd name="connsiteX11" fmla="*/ 1808267 w 3047866"/>
              <a:gd name="connsiteY11" fmla="*/ 613575 h 613575"/>
              <a:gd name="connsiteX12" fmla="*/ 1324899 w 3047866"/>
              <a:gd name="connsiteY12" fmla="*/ 613575 h 613575"/>
              <a:gd name="connsiteX13" fmla="*/ 699366 w 3047866"/>
              <a:gd name="connsiteY13" fmla="*/ 613575 h 613575"/>
              <a:gd name="connsiteX14" fmla="*/ 102265 w 3047866"/>
              <a:gd name="connsiteY14" fmla="*/ 613575 h 613575"/>
              <a:gd name="connsiteX15" fmla="*/ 0 w 3047866"/>
              <a:gd name="connsiteY15" fmla="*/ 511310 h 613575"/>
              <a:gd name="connsiteX16" fmla="*/ 0 w 3047866"/>
              <a:gd name="connsiteY16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7866" h="613575" fill="none" extrusionOk="0">
                <a:moveTo>
                  <a:pt x="0" y="102265"/>
                </a:moveTo>
                <a:cubicBezTo>
                  <a:pt x="-1425" y="50998"/>
                  <a:pt x="43885" y="-1762"/>
                  <a:pt x="102265" y="0"/>
                </a:cubicBezTo>
                <a:cubicBezTo>
                  <a:pt x="218599" y="19984"/>
                  <a:pt x="459506" y="-1116"/>
                  <a:pt x="642499" y="0"/>
                </a:cubicBezTo>
                <a:cubicBezTo>
                  <a:pt x="825492" y="1116"/>
                  <a:pt x="997242" y="-6916"/>
                  <a:pt x="1239599" y="0"/>
                </a:cubicBezTo>
                <a:cubicBezTo>
                  <a:pt x="1481956" y="6916"/>
                  <a:pt x="1608218" y="9624"/>
                  <a:pt x="1779833" y="0"/>
                </a:cubicBezTo>
                <a:cubicBezTo>
                  <a:pt x="1951448" y="-9624"/>
                  <a:pt x="2047726" y="-2916"/>
                  <a:pt x="2263200" y="0"/>
                </a:cubicBezTo>
                <a:cubicBezTo>
                  <a:pt x="2478674" y="2916"/>
                  <a:pt x="2651017" y="15228"/>
                  <a:pt x="2945601" y="0"/>
                </a:cubicBezTo>
                <a:cubicBezTo>
                  <a:pt x="3005860" y="2040"/>
                  <a:pt x="3035348" y="49859"/>
                  <a:pt x="3047866" y="102265"/>
                </a:cubicBezTo>
                <a:cubicBezTo>
                  <a:pt x="3049216" y="184860"/>
                  <a:pt x="3051033" y="316239"/>
                  <a:pt x="3047866" y="511310"/>
                </a:cubicBezTo>
                <a:cubicBezTo>
                  <a:pt x="3049315" y="560137"/>
                  <a:pt x="3003278" y="617745"/>
                  <a:pt x="2945601" y="613575"/>
                </a:cubicBezTo>
                <a:cubicBezTo>
                  <a:pt x="2668582" y="627464"/>
                  <a:pt x="2447514" y="595825"/>
                  <a:pt x="2320067" y="613575"/>
                </a:cubicBezTo>
                <a:cubicBezTo>
                  <a:pt x="2192620" y="631325"/>
                  <a:pt x="1962705" y="613813"/>
                  <a:pt x="1808267" y="613575"/>
                </a:cubicBezTo>
                <a:cubicBezTo>
                  <a:pt x="1653829" y="613337"/>
                  <a:pt x="1460404" y="619447"/>
                  <a:pt x="1324899" y="613575"/>
                </a:cubicBezTo>
                <a:cubicBezTo>
                  <a:pt x="1189394" y="607703"/>
                  <a:pt x="909004" y="623296"/>
                  <a:pt x="699366" y="613575"/>
                </a:cubicBezTo>
                <a:cubicBezTo>
                  <a:pt x="489728" y="603854"/>
                  <a:pt x="270059" y="597228"/>
                  <a:pt x="102265" y="613575"/>
                </a:cubicBezTo>
                <a:cubicBezTo>
                  <a:pt x="35689" y="614537"/>
                  <a:pt x="-8064" y="561567"/>
                  <a:pt x="0" y="511310"/>
                </a:cubicBezTo>
                <a:cubicBezTo>
                  <a:pt x="-2648" y="428934"/>
                  <a:pt x="-7818" y="237929"/>
                  <a:pt x="0" y="102265"/>
                </a:cubicBezTo>
                <a:close/>
              </a:path>
              <a:path w="3047866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216640" y="5285"/>
                  <a:pt x="426109" y="-9368"/>
                  <a:pt x="642499" y="0"/>
                </a:cubicBezTo>
                <a:cubicBezTo>
                  <a:pt x="858889" y="9368"/>
                  <a:pt x="1054252" y="25120"/>
                  <a:pt x="1268033" y="0"/>
                </a:cubicBezTo>
                <a:cubicBezTo>
                  <a:pt x="1481814" y="-25120"/>
                  <a:pt x="1600562" y="13101"/>
                  <a:pt x="1893567" y="0"/>
                </a:cubicBezTo>
                <a:cubicBezTo>
                  <a:pt x="2186572" y="-13101"/>
                  <a:pt x="2572933" y="-43744"/>
                  <a:pt x="2945601" y="0"/>
                </a:cubicBezTo>
                <a:cubicBezTo>
                  <a:pt x="3004797" y="-4815"/>
                  <a:pt x="3047993" y="50145"/>
                  <a:pt x="3047866" y="102265"/>
                </a:cubicBezTo>
                <a:cubicBezTo>
                  <a:pt x="3053239" y="251238"/>
                  <a:pt x="3066012" y="416358"/>
                  <a:pt x="3047866" y="511310"/>
                </a:cubicBezTo>
                <a:cubicBezTo>
                  <a:pt x="3058745" y="564101"/>
                  <a:pt x="3008677" y="616430"/>
                  <a:pt x="2945601" y="613575"/>
                </a:cubicBezTo>
                <a:cubicBezTo>
                  <a:pt x="2798973" y="611866"/>
                  <a:pt x="2618406" y="587418"/>
                  <a:pt x="2348500" y="613575"/>
                </a:cubicBezTo>
                <a:cubicBezTo>
                  <a:pt x="2078594" y="639732"/>
                  <a:pt x="2063670" y="617720"/>
                  <a:pt x="1865133" y="613575"/>
                </a:cubicBezTo>
                <a:cubicBezTo>
                  <a:pt x="1666596" y="609430"/>
                  <a:pt x="1522963" y="643209"/>
                  <a:pt x="1239599" y="613575"/>
                </a:cubicBezTo>
                <a:cubicBezTo>
                  <a:pt x="956235" y="583941"/>
                  <a:pt x="967628" y="629800"/>
                  <a:pt x="756232" y="613575"/>
                </a:cubicBezTo>
                <a:cubicBezTo>
                  <a:pt x="544836" y="597350"/>
                  <a:pt x="396461" y="631828"/>
                  <a:pt x="102265" y="613575"/>
                </a:cubicBezTo>
                <a:cubicBezTo>
                  <a:pt x="51084" y="616025"/>
                  <a:pt x="4377" y="565146"/>
                  <a:pt x="0" y="511310"/>
                </a:cubicBezTo>
                <a:cubicBezTo>
                  <a:pt x="9203" y="429331"/>
                  <a:pt x="3364" y="288607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26 </a:t>
            </a:r>
            <a:r>
              <a:rPr lang="en-US" sz="2800" dirty="0" err="1">
                <a:solidFill>
                  <a:schemeClr val="tx1"/>
                </a:solidFill>
              </a:rPr>
              <a:t>trừ</a:t>
            </a:r>
            <a:r>
              <a:rPr lang="en-US" sz="2800" dirty="0">
                <a:solidFill>
                  <a:schemeClr val="tx1"/>
                </a:solidFill>
              </a:rPr>
              <a:t> 24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1FA7D6-AA95-7B92-85D4-EDA34D5AE213}"/>
              </a:ext>
            </a:extLst>
          </p:cNvPr>
          <p:cNvGrpSpPr/>
          <p:nvPr/>
        </p:nvGrpSpPr>
        <p:grpSpPr>
          <a:xfrm>
            <a:off x="3223740" y="1052245"/>
            <a:ext cx="3960442" cy="1931032"/>
            <a:chOff x="3298885" y="2056603"/>
            <a:chExt cx="3960442" cy="19310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EDB010-63A0-6C7A-F36D-21AF510D4427}"/>
                </a:ext>
              </a:extLst>
            </p:cNvPr>
            <p:cNvSpPr txBox="1"/>
            <p:nvPr/>
          </p:nvSpPr>
          <p:spPr>
            <a:xfrm>
              <a:off x="3298885" y="2056603"/>
              <a:ext cx="670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d. 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4A0703-7D7F-4733-B9E8-45E75F5D86C4}"/>
                </a:ext>
              </a:extLst>
            </p:cNvPr>
            <p:cNvGrpSpPr/>
            <p:nvPr/>
          </p:nvGrpSpPr>
          <p:grpSpPr>
            <a:xfrm>
              <a:off x="3868297" y="2440794"/>
              <a:ext cx="3391030" cy="1546841"/>
              <a:chOff x="3271407" y="2161938"/>
              <a:chExt cx="3391030" cy="154684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1AA487B-CF70-3A5F-869A-4BE30C03E96B}"/>
                  </a:ext>
                </a:extLst>
              </p:cNvPr>
              <p:cNvGrpSpPr/>
              <p:nvPr/>
            </p:nvGrpSpPr>
            <p:grpSpPr>
              <a:xfrm>
                <a:off x="3366654" y="2200886"/>
                <a:ext cx="619991" cy="623455"/>
                <a:chOff x="3366654" y="2200886"/>
                <a:chExt cx="619991" cy="623455"/>
              </a:xfrm>
              <a:solidFill>
                <a:srgbClr val="CC99FF"/>
              </a:solidFill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BFE59348-F90B-E7E5-4CE4-89861F0ED16A}"/>
                    </a:ext>
                  </a:extLst>
                </p:cNvPr>
                <p:cNvSpPr/>
                <p:nvPr/>
              </p:nvSpPr>
              <p:spPr>
                <a:xfrm>
                  <a:off x="3366654" y="22008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CCEE4286-218E-0B65-E182-39F8F2A2345E}"/>
                    </a:ext>
                  </a:extLst>
                </p:cNvPr>
                <p:cNvSpPr/>
                <p:nvPr/>
              </p:nvSpPr>
              <p:spPr>
                <a:xfrm>
                  <a:off x="3726872" y="22008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58760341-CF6A-0B24-F25E-F1801D803C6D}"/>
                    </a:ext>
                  </a:extLst>
                </p:cNvPr>
                <p:cNvSpPr/>
                <p:nvPr/>
              </p:nvSpPr>
              <p:spPr>
                <a:xfrm>
                  <a:off x="3366654" y="256456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36C895CB-2248-A6AD-23EC-D9FB8C375AF8}"/>
                    </a:ext>
                  </a:extLst>
                </p:cNvPr>
                <p:cNvSpPr/>
                <p:nvPr/>
              </p:nvSpPr>
              <p:spPr>
                <a:xfrm>
                  <a:off x="3726872" y="256456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F3EEA4F-E2F1-556B-C442-BBF80D5A96A2}"/>
                  </a:ext>
                </a:extLst>
              </p:cNvPr>
              <p:cNvGrpSpPr/>
              <p:nvPr/>
            </p:nvGrpSpPr>
            <p:grpSpPr>
              <a:xfrm>
                <a:off x="3381870" y="2194066"/>
                <a:ext cx="2507478" cy="1471559"/>
                <a:chOff x="2464005" y="2169000"/>
                <a:chExt cx="2507478" cy="1471559"/>
              </a:xfrm>
              <a:solidFill>
                <a:srgbClr val="CC99FF"/>
              </a:solidFill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AD8CD223-A107-3390-60F8-A10FA24611E8}"/>
                    </a:ext>
                  </a:extLst>
                </p:cNvPr>
                <p:cNvSpPr/>
                <p:nvPr/>
              </p:nvSpPr>
              <p:spPr>
                <a:xfrm>
                  <a:off x="3386278" y="219072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A2FF084-1637-50E1-8057-A93BA54645D5}"/>
                    </a:ext>
                  </a:extLst>
                </p:cNvPr>
                <p:cNvSpPr/>
                <p:nvPr/>
              </p:nvSpPr>
              <p:spPr>
                <a:xfrm>
                  <a:off x="3736970" y="2182911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06F6C17-7C67-61A6-20D5-227B89D79C96}"/>
                    </a:ext>
                  </a:extLst>
                </p:cNvPr>
                <p:cNvSpPr/>
                <p:nvPr/>
              </p:nvSpPr>
              <p:spPr>
                <a:xfrm>
                  <a:off x="3386278" y="255440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7109717-3FB3-2113-CA63-21FBAE8292FC}"/>
                    </a:ext>
                  </a:extLst>
                </p:cNvPr>
                <p:cNvSpPr/>
                <p:nvPr/>
              </p:nvSpPr>
              <p:spPr>
                <a:xfrm>
                  <a:off x="3746496" y="2554408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54F1648D-E312-E739-F18D-21C983F20A95}"/>
                    </a:ext>
                  </a:extLst>
                </p:cNvPr>
                <p:cNvSpPr/>
                <p:nvPr/>
              </p:nvSpPr>
              <p:spPr>
                <a:xfrm>
                  <a:off x="2464005" y="3015909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876DAC1B-64A0-86AD-C8AC-9A793C3B7193}"/>
                    </a:ext>
                  </a:extLst>
                </p:cNvPr>
                <p:cNvSpPr/>
                <p:nvPr/>
              </p:nvSpPr>
              <p:spPr>
                <a:xfrm>
                  <a:off x="2814697" y="3008094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27E029F4-E820-D9D3-F6A3-5B09714F64E5}"/>
                    </a:ext>
                  </a:extLst>
                </p:cNvPr>
                <p:cNvSpPr/>
                <p:nvPr/>
              </p:nvSpPr>
              <p:spPr>
                <a:xfrm>
                  <a:off x="2464005" y="3379591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2399950-0521-0BB5-11C2-B5E47D267E80}"/>
                    </a:ext>
                  </a:extLst>
                </p:cNvPr>
                <p:cNvSpPr/>
                <p:nvPr/>
              </p:nvSpPr>
              <p:spPr>
                <a:xfrm>
                  <a:off x="2824223" y="3379591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6D6C2A2D-7937-8D82-BBCC-3B1D185B3948}"/>
                    </a:ext>
                  </a:extLst>
                </p:cNvPr>
                <p:cNvSpPr/>
                <p:nvPr/>
              </p:nvSpPr>
              <p:spPr>
                <a:xfrm>
                  <a:off x="4332115" y="3003080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74695472-1AB8-11B5-1C1C-D0D5C346E690}"/>
                    </a:ext>
                  </a:extLst>
                </p:cNvPr>
                <p:cNvSpPr/>
                <p:nvPr/>
              </p:nvSpPr>
              <p:spPr>
                <a:xfrm>
                  <a:off x="3416330" y="3368972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694477B9-520E-10F1-2464-3AB3502E7753}"/>
                    </a:ext>
                  </a:extLst>
                </p:cNvPr>
                <p:cNvSpPr/>
                <p:nvPr/>
              </p:nvSpPr>
              <p:spPr>
                <a:xfrm>
                  <a:off x="3415348" y="3017104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B8E4BFED-2A29-0E4D-6416-8BA7D389117C}"/>
                    </a:ext>
                  </a:extLst>
                </p:cNvPr>
                <p:cNvSpPr/>
                <p:nvPr/>
              </p:nvSpPr>
              <p:spPr>
                <a:xfrm>
                  <a:off x="3766040" y="3009289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B803B903-6403-4B3B-56FF-C696F4AB0CD1}"/>
                    </a:ext>
                  </a:extLst>
                </p:cNvPr>
                <p:cNvSpPr/>
                <p:nvPr/>
              </p:nvSpPr>
              <p:spPr>
                <a:xfrm>
                  <a:off x="3775566" y="3380786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A6194188-97D0-BB11-667C-2508FCE26B86}"/>
                    </a:ext>
                  </a:extLst>
                </p:cNvPr>
                <p:cNvSpPr/>
                <p:nvPr/>
              </p:nvSpPr>
              <p:spPr>
                <a:xfrm>
                  <a:off x="4661464" y="3020084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F6C90F0E-076E-9C67-8C41-285E93C1B0AB}"/>
                    </a:ext>
                  </a:extLst>
                </p:cNvPr>
                <p:cNvSpPr/>
                <p:nvPr/>
              </p:nvSpPr>
              <p:spPr>
                <a:xfrm>
                  <a:off x="4382361" y="2169000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9D82D192-481B-5786-67E6-2BED882259E7}"/>
                    </a:ext>
                  </a:extLst>
                </p:cNvPr>
                <p:cNvSpPr/>
                <p:nvPr/>
              </p:nvSpPr>
              <p:spPr>
                <a:xfrm>
                  <a:off x="4711710" y="2186004"/>
                  <a:ext cx="259773" cy="259773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BAD315E-D444-2F7F-E9AE-4A98FBDAC7CC}"/>
                  </a:ext>
                </a:extLst>
              </p:cNvPr>
              <p:cNvSpPr/>
              <p:nvPr/>
            </p:nvSpPr>
            <p:spPr>
              <a:xfrm>
                <a:off x="5235357" y="3405011"/>
                <a:ext cx="259773" cy="259773"/>
              </a:xfrm>
              <a:prstGeom prst="ellipse">
                <a:avLst/>
              </a:prstGeom>
              <a:solidFill>
                <a:srgbClr val="CC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E9CBC74-0E7B-9F91-DB44-1A3C9C98CB25}"/>
                  </a:ext>
                </a:extLst>
              </p:cNvPr>
              <p:cNvSpPr/>
              <p:nvPr/>
            </p:nvSpPr>
            <p:spPr>
              <a:xfrm>
                <a:off x="3271407" y="2173603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3A047EB4-43A1-B00F-9B52-E9151D7268DC}"/>
                  </a:ext>
                </a:extLst>
              </p:cNvPr>
              <p:cNvSpPr/>
              <p:nvPr/>
            </p:nvSpPr>
            <p:spPr>
              <a:xfrm>
                <a:off x="4184074" y="2183737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6F7D7CBB-AF4F-8E3C-9E3D-BB089367BE06}"/>
                  </a:ext>
                </a:extLst>
              </p:cNvPr>
              <p:cNvSpPr/>
              <p:nvPr/>
            </p:nvSpPr>
            <p:spPr>
              <a:xfrm>
                <a:off x="5158602" y="2161938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756B8DF-727F-13F4-F7CF-7AA5B2F59783}"/>
                  </a:ext>
                </a:extLst>
              </p:cNvPr>
              <p:cNvSpPr/>
              <p:nvPr/>
            </p:nvSpPr>
            <p:spPr>
              <a:xfrm>
                <a:off x="3289446" y="2979056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92E7EEF4-6952-9055-4D63-306988E0DD51}"/>
                  </a:ext>
                </a:extLst>
              </p:cNvPr>
              <p:cNvSpPr/>
              <p:nvPr/>
            </p:nvSpPr>
            <p:spPr>
              <a:xfrm>
                <a:off x="4215013" y="3000892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6FFBAECC-10EF-F5EF-5E46-2D747454061E}"/>
                  </a:ext>
                </a:extLst>
              </p:cNvPr>
              <p:cNvSpPr/>
              <p:nvPr/>
            </p:nvSpPr>
            <p:spPr>
              <a:xfrm>
                <a:off x="5135357" y="3000891"/>
                <a:ext cx="820881" cy="707887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E5F4709-7733-E6F3-3EE8-C60BC7DDE10F}"/>
                  </a:ext>
                </a:extLst>
              </p:cNvPr>
              <p:cNvSpPr/>
              <p:nvPr/>
            </p:nvSpPr>
            <p:spPr>
              <a:xfrm>
                <a:off x="5564706" y="3422015"/>
                <a:ext cx="259773" cy="259773"/>
              </a:xfrm>
              <a:prstGeom prst="ellipse">
                <a:avLst/>
              </a:prstGeom>
              <a:solidFill>
                <a:srgbClr val="CC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26F7B41-76CC-3017-CEF8-CA20A41B7331}"/>
                  </a:ext>
                </a:extLst>
              </p:cNvPr>
              <p:cNvSpPr/>
              <p:nvPr/>
            </p:nvSpPr>
            <p:spPr>
              <a:xfrm>
                <a:off x="5285603" y="2570931"/>
                <a:ext cx="259773" cy="259773"/>
              </a:xfrm>
              <a:prstGeom prst="ellipse">
                <a:avLst/>
              </a:prstGeom>
              <a:solidFill>
                <a:srgbClr val="CC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A87D254-D212-94B7-1116-575A3C6EF820}"/>
                  </a:ext>
                </a:extLst>
              </p:cNvPr>
              <p:cNvSpPr/>
              <p:nvPr/>
            </p:nvSpPr>
            <p:spPr>
              <a:xfrm>
                <a:off x="5626942" y="2545769"/>
                <a:ext cx="259773" cy="259773"/>
              </a:xfrm>
              <a:prstGeom prst="ellipse">
                <a:avLst/>
              </a:prstGeom>
              <a:solidFill>
                <a:srgbClr val="CC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71FC8CD-CA49-CB22-E3F2-5BD0B08FF610}"/>
                  </a:ext>
                </a:extLst>
              </p:cNvPr>
              <p:cNvSpPr/>
              <p:nvPr/>
            </p:nvSpPr>
            <p:spPr>
              <a:xfrm>
                <a:off x="6073315" y="3432001"/>
                <a:ext cx="259773" cy="259773"/>
              </a:xfrm>
              <a:prstGeom prst="ellipse">
                <a:avLst/>
              </a:prstGeom>
              <a:solidFill>
                <a:srgbClr val="CC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4536946-DC0F-09E0-43CF-F79E1FEAA005}"/>
                  </a:ext>
                </a:extLst>
              </p:cNvPr>
              <p:cNvSpPr/>
              <p:nvPr/>
            </p:nvSpPr>
            <p:spPr>
              <a:xfrm>
                <a:off x="6402664" y="3449005"/>
                <a:ext cx="259773" cy="259773"/>
              </a:xfrm>
              <a:prstGeom prst="ellipse">
                <a:avLst/>
              </a:prstGeom>
              <a:solidFill>
                <a:srgbClr val="CC99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73C926E-8F29-A043-796B-DDD0DC0C5666}"/>
              </a:ext>
            </a:extLst>
          </p:cNvPr>
          <p:cNvGrpSpPr/>
          <p:nvPr/>
        </p:nvGrpSpPr>
        <p:grpSpPr>
          <a:xfrm>
            <a:off x="619432" y="471948"/>
            <a:ext cx="8483003" cy="707886"/>
            <a:chOff x="619432" y="471948"/>
            <a:chExt cx="8483003" cy="707886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E0AEE617-EFD5-2113-8DE3-AEA4A5A5A155}"/>
                </a:ext>
              </a:extLst>
            </p:cNvPr>
            <p:cNvSpPr/>
            <p:nvPr/>
          </p:nvSpPr>
          <p:spPr>
            <a:xfrm>
              <a:off x="619432" y="471948"/>
              <a:ext cx="709324" cy="639097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Ins="91440" bIns="182880"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2A7AE2-DBCE-D5A4-591F-EF4A650FC10E}"/>
                </a:ext>
              </a:extLst>
            </p:cNvPr>
            <p:cNvSpPr txBox="1"/>
            <p:nvPr/>
          </p:nvSpPr>
          <p:spPr>
            <a:xfrm>
              <a:off x="1328756" y="471948"/>
              <a:ext cx="77736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UTM Duepuntozero" panose="02040603050506020204" pitchFamily="18" charset="0"/>
                </a:rPr>
                <a:t>Viết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phép</a:t>
              </a:r>
              <a:r>
                <a:rPr lang="en-US" sz="4000" b="1" dirty="0">
                  <a:latin typeface="UTM Duepuntozero" panose="02040603050506020204" pitchFamily="18" charset="0"/>
                </a:rPr>
                <a:t> chia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theo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nhóm</a:t>
              </a:r>
              <a:r>
                <a:rPr lang="en-US" sz="4000" b="1" dirty="0">
                  <a:latin typeface="UTM Duepuntozero" panose="02040603050506020204" pitchFamily="18" charset="0"/>
                </a:rPr>
                <a:t> 4 (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theo</a:t>
              </a:r>
              <a:r>
                <a:rPr lang="en-US" sz="4000" b="1" dirty="0"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latin typeface="UTM Duepuntozero" panose="02040603050506020204" pitchFamily="18" charset="0"/>
                </a:rPr>
                <a:t>mẫu</a:t>
              </a:r>
              <a:r>
                <a:rPr lang="en-US" sz="4000" b="1" dirty="0">
                  <a:latin typeface="UTM Duepuntozero" panose="0204060305050602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712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2" grpId="0"/>
      <p:bldP spid="63" grpId="0"/>
      <p:bldP spid="67" grpId="0"/>
      <p:bldP spid="81" grpId="0" animBg="1"/>
      <p:bldP spid="37" grpId="0" animBg="1"/>
      <p:bldP spid="38" grpId="0" animBg="1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C7135-6524-B6E1-A3B6-74D77C79B8DC}"/>
              </a:ext>
            </a:extLst>
          </p:cNvPr>
          <p:cNvSpPr txBox="1"/>
          <p:nvPr/>
        </p:nvSpPr>
        <p:spPr>
          <a:xfrm>
            <a:off x="6823134" y="1148543"/>
            <a:ext cx="52753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38100">
                  <a:solidFill>
                    <a:srgbClr val="002060"/>
                  </a:solidFill>
                </a:ln>
                <a:solidFill>
                  <a:srgbClr val="CCFFFF"/>
                </a:solidFill>
                <a:latin typeface="UTM Cookies" panose="02040603050506020204" pitchFamily="18" charset="0"/>
              </a:rPr>
              <a:t>Củng</a:t>
            </a:r>
            <a:endParaRPr lang="en-US" sz="11500" dirty="0">
              <a:ln w="38100">
                <a:solidFill>
                  <a:srgbClr val="002060"/>
                </a:solidFill>
              </a:ln>
              <a:solidFill>
                <a:srgbClr val="CCFFFF"/>
              </a:solidFill>
              <a:latin typeface="UTM Cookies" panose="02040603050506020204" pitchFamily="18" charset="0"/>
            </a:endParaRPr>
          </a:p>
          <a:p>
            <a:r>
              <a:rPr lang="en-US" sz="11500" dirty="0">
                <a:ln w="38100">
                  <a:solidFill>
                    <a:srgbClr val="002060"/>
                  </a:solidFill>
                </a:ln>
                <a:solidFill>
                  <a:srgbClr val="CCFFFF"/>
                </a:solidFill>
                <a:latin typeface="UTM Cookies" panose="02040603050506020204" pitchFamily="18" charset="0"/>
              </a:rPr>
              <a:t>		</a:t>
            </a:r>
            <a:r>
              <a:rPr lang="en-US" sz="11500" dirty="0" err="1">
                <a:ln w="38100">
                  <a:solidFill>
                    <a:srgbClr val="002060"/>
                  </a:solidFill>
                </a:ln>
                <a:solidFill>
                  <a:srgbClr val="CCFFFF"/>
                </a:solidFill>
                <a:latin typeface="UTM Cookies" panose="02040603050506020204" pitchFamily="18" charset="0"/>
              </a:rPr>
              <a:t>Cố</a:t>
            </a:r>
            <a:endParaRPr lang="en-US" sz="11500" dirty="0">
              <a:ln w="38100">
                <a:solidFill>
                  <a:srgbClr val="002060"/>
                </a:solidFill>
              </a:ln>
              <a:solidFill>
                <a:srgbClr val="CCFFFF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616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A51C87-9878-CC56-06DE-BB4B67BB62B6}"/>
              </a:ext>
            </a:extLst>
          </p:cNvPr>
          <p:cNvGrpSpPr/>
          <p:nvPr/>
        </p:nvGrpSpPr>
        <p:grpSpPr>
          <a:xfrm>
            <a:off x="3850825" y="471948"/>
            <a:ext cx="4789592" cy="769441"/>
            <a:chOff x="2261418" y="2290916"/>
            <a:chExt cx="4630566" cy="7694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9DFC37-712D-5C4E-1EA7-EBBBB07B34AE}"/>
                </a:ext>
              </a:extLst>
            </p:cNvPr>
            <p:cNvSpPr txBox="1"/>
            <p:nvPr/>
          </p:nvSpPr>
          <p:spPr>
            <a:xfrm>
              <a:off x="2261419" y="2290916"/>
              <a:ext cx="45326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THU HOẠCH XOÀI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8CEA61-9AB4-F562-7CDA-D9C67E2006FA}"/>
                </a:ext>
              </a:extLst>
            </p:cNvPr>
            <p:cNvSpPr txBox="1"/>
            <p:nvPr/>
          </p:nvSpPr>
          <p:spPr>
            <a:xfrm>
              <a:off x="2261418" y="2290916"/>
              <a:ext cx="46305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n w="28575">
                    <a:solidFill>
                      <a:schemeClr val="accent4">
                        <a:lumMod val="5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THU HOẠCH XOÀI</a:t>
              </a:r>
            </a:p>
          </p:txBody>
        </p:sp>
      </p:grpSp>
      <p:pic>
        <p:nvPicPr>
          <p:cNvPr id="42" name="Picture 41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114F572F-C34C-BE00-B7C0-AB207F614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97" y="825891"/>
            <a:ext cx="3196907" cy="55914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39C6C53-4857-B9B5-EF39-7E9CB8B775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3094" y="1860730"/>
            <a:ext cx="5581315" cy="45565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26FE84-A6B8-4C85-955D-B20BA6518C99}"/>
              </a:ext>
            </a:extLst>
          </p:cNvPr>
          <p:cNvSpPr/>
          <p:nvPr/>
        </p:nvSpPr>
        <p:spPr>
          <a:xfrm>
            <a:off x="1994369" y="1411925"/>
            <a:ext cx="2488018" cy="769441"/>
          </a:xfrm>
          <a:prstGeom prst="rect">
            <a:avLst/>
          </a:prstGeom>
          <a:solidFill>
            <a:srgbClr val="CCFFFF"/>
          </a:solidFill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16 :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22FCD1-D86C-7286-A1AA-72F67A979933}"/>
              </a:ext>
            </a:extLst>
          </p:cNvPr>
          <p:cNvSpPr txBox="1"/>
          <p:nvPr/>
        </p:nvSpPr>
        <p:spPr>
          <a:xfrm>
            <a:off x="3429903" y="286862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0A642-40B4-1453-90C4-23F8B404C9BD}"/>
              </a:ext>
            </a:extLst>
          </p:cNvPr>
          <p:cNvSpPr txBox="1"/>
          <p:nvPr/>
        </p:nvSpPr>
        <p:spPr>
          <a:xfrm>
            <a:off x="2680128" y="2842967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14896C-1328-1FBB-F53D-EF056A5831C6}"/>
              </a:ext>
            </a:extLst>
          </p:cNvPr>
          <p:cNvGrpSpPr/>
          <p:nvPr/>
        </p:nvGrpSpPr>
        <p:grpSpPr>
          <a:xfrm>
            <a:off x="2679389" y="2387586"/>
            <a:ext cx="1491384" cy="1463863"/>
            <a:chOff x="7235433" y="2236086"/>
            <a:chExt cx="1491384" cy="146386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AD6919-CB88-AE2D-EC14-2F8AC606C449}"/>
                </a:ext>
              </a:extLst>
            </p:cNvPr>
            <p:cNvSpPr txBox="1"/>
            <p:nvPr/>
          </p:nvSpPr>
          <p:spPr>
            <a:xfrm>
              <a:off x="7235433" y="2236086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F0ADA1-CB29-6374-7FA1-3A7CF7B64EA9}"/>
                </a:ext>
              </a:extLst>
            </p:cNvPr>
            <p:cNvSpPr txBox="1"/>
            <p:nvPr/>
          </p:nvSpPr>
          <p:spPr>
            <a:xfrm>
              <a:off x="7989065" y="2236086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0321CE-D873-8F01-AA64-768EB2F6449A}"/>
                </a:ext>
              </a:extLst>
            </p:cNvPr>
            <p:cNvGrpSpPr/>
            <p:nvPr/>
          </p:nvGrpSpPr>
          <p:grpSpPr>
            <a:xfrm>
              <a:off x="7263411" y="2236086"/>
              <a:ext cx="1308095" cy="1463863"/>
              <a:chOff x="5150319" y="2697068"/>
              <a:chExt cx="1308095" cy="146386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4438136-F834-9602-47B2-BFC8E9E65318}"/>
                  </a:ext>
                </a:extLst>
              </p:cNvPr>
              <p:cNvGrpSpPr/>
              <p:nvPr/>
            </p:nvGrpSpPr>
            <p:grpSpPr>
              <a:xfrm>
                <a:off x="5733590" y="2697068"/>
                <a:ext cx="724824" cy="1463863"/>
                <a:chOff x="4003040" y="1635760"/>
                <a:chExt cx="724824" cy="1310640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C505A5A-21F9-88AD-3D1A-E00607C6C476}"/>
                    </a:ext>
                  </a:extLst>
                </p:cNvPr>
                <p:cNvCxnSpPr/>
                <p:nvPr/>
              </p:nvCxnSpPr>
              <p:spPr>
                <a:xfrm>
                  <a:off x="4003040" y="1635760"/>
                  <a:ext cx="0" cy="131064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C4CCE3E9-4E1D-3AC3-90E6-4BF0D99D0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3040" y="2150918"/>
                  <a:ext cx="724824" cy="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441E91C-EA42-D573-640C-54A11BD9A9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0319" y="3671444"/>
                <a:ext cx="583269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E5E131D-BEB1-00D8-B25E-9EF2E4CEDA11}"/>
              </a:ext>
            </a:extLst>
          </p:cNvPr>
          <p:cNvSpPr txBox="1"/>
          <p:nvPr/>
        </p:nvSpPr>
        <p:spPr>
          <a:xfrm>
            <a:off x="2843515" y="3361962"/>
            <a:ext cx="583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C70BC83E-B0B5-F9A8-6BA5-6435F192C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3895" y="3800164"/>
            <a:ext cx="2318819" cy="27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823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A51C87-9878-CC56-06DE-BB4B67BB62B6}"/>
              </a:ext>
            </a:extLst>
          </p:cNvPr>
          <p:cNvGrpSpPr/>
          <p:nvPr/>
        </p:nvGrpSpPr>
        <p:grpSpPr>
          <a:xfrm>
            <a:off x="3850825" y="410393"/>
            <a:ext cx="4532671" cy="769441"/>
            <a:chOff x="2261419" y="2290916"/>
            <a:chExt cx="4532671" cy="7694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9DFC37-712D-5C4E-1EA7-EBBBB07B34AE}"/>
                </a:ext>
              </a:extLst>
            </p:cNvPr>
            <p:cNvSpPr txBox="1"/>
            <p:nvPr/>
          </p:nvSpPr>
          <p:spPr>
            <a:xfrm>
              <a:off x="2261419" y="2290916"/>
              <a:ext cx="45326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THU HOẠCH TÁO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8CEA61-9AB4-F562-7CDA-D9C67E2006FA}"/>
                </a:ext>
              </a:extLst>
            </p:cNvPr>
            <p:cNvSpPr txBox="1"/>
            <p:nvPr/>
          </p:nvSpPr>
          <p:spPr>
            <a:xfrm>
              <a:off x="2261419" y="2290916"/>
              <a:ext cx="45326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n w="28575">
                    <a:solidFill>
                      <a:srgbClr val="6B222D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THU HOẠCH TÁO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5735066-37CE-0C0E-9543-5E7FBB13DC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38" y="1179834"/>
            <a:ext cx="3981953" cy="42198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B03193D-9EEE-CDC4-79E1-6D389CEFF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3496" y="3568484"/>
            <a:ext cx="2781300" cy="24955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AA69F8-99C0-D049-4F01-EB0FF30C559A}"/>
              </a:ext>
            </a:extLst>
          </p:cNvPr>
          <p:cNvSpPr/>
          <p:nvPr/>
        </p:nvSpPr>
        <p:spPr>
          <a:xfrm>
            <a:off x="1952496" y="1574485"/>
            <a:ext cx="2488018" cy="769441"/>
          </a:xfrm>
          <a:prstGeom prst="rect">
            <a:avLst/>
          </a:prstGeom>
          <a:solidFill>
            <a:srgbClr val="CCFFFF"/>
          </a:solidFill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31 :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C63D0-7754-AC34-98C7-A1631ED7469E}"/>
              </a:ext>
            </a:extLst>
          </p:cNvPr>
          <p:cNvSpPr txBox="1"/>
          <p:nvPr/>
        </p:nvSpPr>
        <p:spPr>
          <a:xfrm>
            <a:off x="3388030" y="3031186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81A039-D964-C71A-40BA-C25E1DB24478}"/>
              </a:ext>
            </a:extLst>
          </p:cNvPr>
          <p:cNvSpPr txBox="1"/>
          <p:nvPr/>
        </p:nvSpPr>
        <p:spPr>
          <a:xfrm>
            <a:off x="2638255" y="3005527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28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D3B7B0-800F-DF76-A752-84888921115C}"/>
              </a:ext>
            </a:extLst>
          </p:cNvPr>
          <p:cNvGrpSpPr/>
          <p:nvPr/>
        </p:nvGrpSpPr>
        <p:grpSpPr>
          <a:xfrm>
            <a:off x="2637516" y="2550146"/>
            <a:ext cx="1491384" cy="1463863"/>
            <a:chOff x="7235433" y="2236086"/>
            <a:chExt cx="1491384" cy="146386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FF3D94-3392-73E5-A5F6-2E729195F728}"/>
                </a:ext>
              </a:extLst>
            </p:cNvPr>
            <p:cNvSpPr txBox="1"/>
            <p:nvPr/>
          </p:nvSpPr>
          <p:spPr>
            <a:xfrm>
              <a:off x="7235433" y="2236086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31075E4-27C6-D677-062D-ED6F67262D92}"/>
                </a:ext>
              </a:extLst>
            </p:cNvPr>
            <p:cNvSpPr txBox="1"/>
            <p:nvPr/>
          </p:nvSpPr>
          <p:spPr>
            <a:xfrm>
              <a:off x="7989065" y="2236086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4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F344765-9160-0B31-1DC6-13795DACDA74}"/>
                </a:ext>
              </a:extLst>
            </p:cNvPr>
            <p:cNvGrpSpPr/>
            <p:nvPr/>
          </p:nvGrpSpPr>
          <p:grpSpPr>
            <a:xfrm>
              <a:off x="7263411" y="2236086"/>
              <a:ext cx="1308095" cy="1463863"/>
              <a:chOff x="5150319" y="2697068"/>
              <a:chExt cx="1308095" cy="146386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E9C0616-96C0-052D-C895-95C9DE038B4E}"/>
                  </a:ext>
                </a:extLst>
              </p:cNvPr>
              <p:cNvGrpSpPr/>
              <p:nvPr/>
            </p:nvGrpSpPr>
            <p:grpSpPr>
              <a:xfrm>
                <a:off x="5733590" y="2697068"/>
                <a:ext cx="724824" cy="1463863"/>
                <a:chOff x="4003040" y="1635760"/>
                <a:chExt cx="724824" cy="1310640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3179045-F386-E2FD-A833-E6E2BC0051E0}"/>
                    </a:ext>
                  </a:extLst>
                </p:cNvPr>
                <p:cNvCxnSpPr/>
                <p:nvPr/>
              </p:nvCxnSpPr>
              <p:spPr>
                <a:xfrm>
                  <a:off x="4003040" y="1635760"/>
                  <a:ext cx="0" cy="131064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6CC04A9-E876-F059-EF0B-8F2DBA441C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3040" y="2150918"/>
                  <a:ext cx="724824" cy="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B4BEF65-3B72-4BED-2F4C-DBD608F742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0319" y="3671444"/>
                <a:ext cx="583269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C502FE7-2924-CC9A-8A0E-2E8A65496BF4}"/>
              </a:ext>
            </a:extLst>
          </p:cNvPr>
          <p:cNvSpPr txBox="1"/>
          <p:nvPr/>
        </p:nvSpPr>
        <p:spPr>
          <a:xfrm>
            <a:off x="2842282" y="3524522"/>
            <a:ext cx="394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077050F0-4136-854B-48DA-454773D0E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57472" y="4037232"/>
            <a:ext cx="2318819" cy="27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AE9EA9-320F-64DA-1140-D2A335161B94}"/>
              </a:ext>
            </a:extLst>
          </p:cNvPr>
          <p:cNvSpPr/>
          <p:nvPr/>
        </p:nvSpPr>
        <p:spPr>
          <a:xfrm>
            <a:off x="278296" y="192306"/>
            <a:ext cx="11741426" cy="5491521"/>
          </a:xfrm>
          <a:custGeom>
            <a:avLst/>
            <a:gdLst>
              <a:gd name="connsiteX0" fmla="*/ 0 w 11741426"/>
              <a:gd name="connsiteY0" fmla="*/ 547614 h 5491521"/>
              <a:gd name="connsiteX1" fmla="*/ 547614 w 11741426"/>
              <a:gd name="connsiteY1" fmla="*/ 0 h 5491521"/>
              <a:gd name="connsiteX2" fmla="*/ 11193812 w 11741426"/>
              <a:gd name="connsiteY2" fmla="*/ 0 h 5491521"/>
              <a:gd name="connsiteX3" fmla="*/ 11741426 w 11741426"/>
              <a:gd name="connsiteY3" fmla="*/ 547614 h 5491521"/>
              <a:gd name="connsiteX4" fmla="*/ 11741426 w 11741426"/>
              <a:gd name="connsiteY4" fmla="*/ 4943907 h 5491521"/>
              <a:gd name="connsiteX5" fmla="*/ 11193812 w 11741426"/>
              <a:gd name="connsiteY5" fmla="*/ 5491521 h 5491521"/>
              <a:gd name="connsiteX6" fmla="*/ 547614 w 11741426"/>
              <a:gd name="connsiteY6" fmla="*/ 5491521 h 5491521"/>
              <a:gd name="connsiteX7" fmla="*/ 0 w 11741426"/>
              <a:gd name="connsiteY7" fmla="*/ 4943907 h 5491521"/>
              <a:gd name="connsiteX8" fmla="*/ 0 w 11741426"/>
              <a:gd name="connsiteY8" fmla="*/ 547614 h 5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5491521" fill="none" extrusionOk="0">
                <a:moveTo>
                  <a:pt x="0" y="547614"/>
                </a:moveTo>
                <a:cubicBezTo>
                  <a:pt x="1411" y="283374"/>
                  <a:pt x="270428" y="42382"/>
                  <a:pt x="547614" y="0"/>
                </a:cubicBezTo>
                <a:cubicBezTo>
                  <a:pt x="2995240" y="72427"/>
                  <a:pt x="8232837" y="61419"/>
                  <a:pt x="11193812" y="0"/>
                </a:cubicBezTo>
                <a:cubicBezTo>
                  <a:pt x="11490083" y="-42461"/>
                  <a:pt x="11703325" y="233650"/>
                  <a:pt x="11741426" y="547614"/>
                </a:cubicBezTo>
                <a:cubicBezTo>
                  <a:pt x="11842302" y="1986967"/>
                  <a:pt x="11634113" y="3745322"/>
                  <a:pt x="11741426" y="4943907"/>
                </a:cubicBezTo>
                <a:cubicBezTo>
                  <a:pt x="11742722" y="5239770"/>
                  <a:pt x="11467103" y="5458845"/>
                  <a:pt x="11193812" y="5491521"/>
                </a:cubicBezTo>
                <a:cubicBezTo>
                  <a:pt x="8603579" y="5521348"/>
                  <a:pt x="5273210" y="5412215"/>
                  <a:pt x="547614" y="5491521"/>
                </a:cubicBezTo>
                <a:cubicBezTo>
                  <a:pt x="297996" y="5485550"/>
                  <a:pt x="-44723" y="5255190"/>
                  <a:pt x="0" y="4943907"/>
                </a:cubicBezTo>
                <a:cubicBezTo>
                  <a:pt x="50037" y="4156820"/>
                  <a:pt x="770" y="2462937"/>
                  <a:pt x="0" y="547614"/>
                </a:cubicBezTo>
                <a:close/>
              </a:path>
              <a:path w="11741426" h="5491521" stroke="0" extrusionOk="0">
                <a:moveTo>
                  <a:pt x="0" y="547614"/>
                </a:moveTo>
                <a:cubicBezTo>
                  <a:pt x="25970" y="252254"/>
                  <a:pt x="262041" y="35139"/>
                  <a:pt x="547614" y="0"/>
                </a:cubicBezTo>
                <a:cubicBezTo>
                  <a:pt x="3276107" y="123000"/>
                  <a:pt x="9122797" y="-96860"/>
                  <a:pt x="11193812" y="0"/>
                </a:cubicBezTo>
                <a:cubicBezTo>
                  <a:pt x="11453674" y="-32450"/>
                  <a:pt x="11762429" y="202831"/>
                  <a:pt x="11741426" y="547614"/>
                </a:cubicBezTo>
                <a:cubicBezTo>
                  <a:pt x="11744599" y="1526668"/>
                  <a:pt x="11835693" y="3512601"/>
                  <a:pt x="11741426" y="4943907"/>
                </a:cubicBezTo>
                <a:cubicBezTo>
                  <a:pt x="11728459" y="5251044"/>
                  <a:pt x="11460877" y="5485732"/>
                  <a:pt x="11193812" y="5491521"/>
                </a:cubicBezTo>
                <a:cubicBezTo>
                  <a:pt x="8090711" y="5330814"/>
                  <a:pt x="4689877" y="5531188"/>
                  <a:pt x="547614" y="5491521"/>
                </a:cubicBezTo>
                <a:cubicBezTo>
                  <a:pt x="227530" y="5487957"/>
                  <a:pt x="-5405" y="5243897"/>
                  <a:pt x="0" y="4943907"/>
                </a:cubicBezTo>
                <a:cubicBezTo>
                  <a:pt x="32216" y="3828805"/>
                  <a:pt x="57206" y="1510073"/>
                  <a:pt x="0" y="5476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C2571DE-BCF9-71F8-B8C1-6DDD19BF3D74}"/>
              </a:ext>
            </a:extLst>
          </p:cNvPr>
          <p:cNvSpPr txBox="1">
            <a:spLocks/>
          </p:cNvSpPr>
          <p:nvPr/>
        </p:nvSpPr>
        <p:spPr>
          <a:xfrm>
            <a:off x="5346323" y="1307419"/>
            <a:ext cx="6584254" cy="1420035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Nhận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phép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chia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dư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dưới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dạng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(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tính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).</a:t>
            </a:r>
          </a:p>
        </p:txBody>
      </p:sp>
      <p:grpSp>
        <p:nvGrpSpPr>
          <p:cNvPr id="6" name="组合 32">
            <a:extLst>
              <a:ext uri="{FF2B5EF4-FFF2-40B4-BE49-F238E27FC236}">
                <a16:creationId xmlns:a16="http://schemas.microsoft.com/office/drawing/2014/main" id="{21B534B5-D934-4606-1CE1-F38388CEFDE8}"/>
              </a:ext>
            </a:extLst>
          </p:cNvPr>
          <p:cNvGrpSpPr/>
          <p:nvPr/>
        </p:nvGrpSpPr>
        <p:grpSpPr>
          <a:xfrm>
            <a:off x="4642549" y="464387"/>
            <a:ext cx="874074" cy="795045"/>
            <a:chOff x="5316826" y="3157935"/>
            <a:chExt cx="1226525" cy="1189938"/>
          </a:xfrm>
        </p:grpSpPr>
        <p:grpSp>
          <p:nvGrpSpPr>
            <p:cNvPr id="7" name="组合 41">
              <a:extLst>
                <a:ext uri="{FF2B5EF4-FFF2-40B4-BE49-F238E27FC236}">
                  <a16:creationId xmlns:a16="http://schemas.microsoft.com/office/drawing/2014/main" id="{D5CCEF47-D662-1DD6-CC5F-09E849BFCCA6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</p:grpSpPr>
          <p:sp>
            <p:nvSpPr>
              <p:cNvPr id="9" name="椭圆 42">
                <a:extLst>
                  <a:ext uri="{FF2B5EF4-FFF2-40B4-BE49-F238E27FC236}">
                    <a16:creationId xmlns:a16="http://schemas.microsoft.com/office/drawing/2014/main" id="{B130F264-DBFD-BA2E-1BF8-10D0EFF2F8D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0" name="组合 44">
                <a:extLst>
                  <a:ext uri="{FF2B5EF4-FFF2-40B4-BE49-F238E27FC236}">
                    <a16:creationId xmlns:a16="http://schemas.microsoft.com/office/drawing/2014/main" id="{50050E86-529B-F1E8-CB13-CECFBA152745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</p:grpSpPr>
            <p:sp>
              <p:nvSpPr>
                <p:cNvPr id="11" name="椭圆 46">
                  <a:extLst>
                    <a:ext uri="{FF2B5EF4-FFF2-40B4-BE49-F238E27FC236}">
                      <a16:creationId xmlns:a16="http://schemas.microsoft.com/office/drawing/2014/main" id="{7BE63237-CEC1-98C7-7D98-B042F9A0511C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椭圆 47">
                  <a:extLst>
                    <a:ext uri="{FF2B5EF4-FFF2-40B4-BE49-F238E27FC236}">
                      <a16:creationId xmlns:a16="http://schemas.microsoft.com/office/drawing/2014/main" id="{6DD15D12-4669-FAAA-421F-39F1CA0F7B9A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40000">
                      <a:srgbClr val="D6F133"/>
                    </a:gs>
                    <a:gs pos="100000">
                      <a:srgbClr val="92D050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D6F13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弧形 48">
                  <a:extLst>
                    <a:ext uri="{FF2B5EF4-FFF2-40B4-BE49-F238E27FC236}">
                      <a16:creationId xmlns:a16="http://schemas.microsoft.com/office/drawing/2014/main" id="{85DB8BD5-2465-3241-C5D4-A0F88E47767E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弧形 49">
                  <a:extLst>
                    <a:ext uri="{FF2B5EF4-FFF2-40B4-BE49-F238E27FC236}">
                      <a16:creationId xmlns:a16="http://schemas.microsoft.com/office/drawing/2014/main" id="{52113E5A-2F2E-527D-D759-E50D688C2EC5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8" name="文本框 57">
              <a:extLst>
                <a:ext uri="{FF2B5EF4-FFF2-40B4-BE49-F238E27FC236}">
                  <a16:creationId xmlns:a16="http://schemas.microsoft.com/office/drawing/2014/main" id="{AEE89555-9150-7BE7-7005-18618C07E563}"/>
                </a:ext>
              </a:extLst>
            </p:cNvPr>
            <p:cNvSpPr txBox="1"/>
            <p:nvPr/>
          </p:nvSpPr>
          <p:spPr>
            <a:xfrm>
              <a:off x="5518756" y="3318949"/>
              <a:ext cx="851658" cy="762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Calibri" panose="020F0502020204030204" pitchFamily="34" charset="0"/>
                  <a:sym typeface="+mn-lt"/>
                </a:rPr>
                <a:t>01</a:t>
              </a:r>
              <a:endParaRPr lang="zh-CN" altLang="en-US" sz="3200" b="1" dirty="0">
                <a:solidFill>
                  <a:schemeClr val="bg1"/>
                </a:solidFill>
                <a:latin typeface="UTM Cookies" panose="02040603050506020204" pitchFamily="18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B7F8518-3297-B27F-A84F-CED1CFB1810D}"/>
              </a:ext>
            </a:extLst>
          </p:cNvPr>
          <p:cNvSpPr txBox="1"/>
          <p:nvPr/>
        </p:nvSpPr>
        <p:spPr>
          <a:xfrm>
            <a:off x="5519881" y="579050"/>
            <a:ext cx="34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Duepuntozero" panose="02040603050506020204" pitchFamily="18" charset="0"/>
              </a:rPr>
              <a:t>Kiến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thức</a:t>
            </a:r>
            <a:r>
              <a:rPr lang="en-US" sz="3600" b="1" dirty="0"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latin typeface="UTM Duepuntozero" panose="02040603050506020204" pitchFamily="18" charset="0"/>
              </a:rPr>
              <a:t>kĩ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26" name="组合 12">
            <a:extLst>
              <a:ext uri="{FF2B5EF4-FFF2-40B4-BE49-F238E27FC236}">
                <a16:creationId xmlns:a16="http://schemas.microsoft.com/office/drawing/2014/main" id="{86D606E0-A704-01F3-126D-40CE960366BD}"/>
              </a:ext>
            </a:extLst>
          </p:cNvPr>
          <p:cNvGrpSpPr/>
          <p:nvPr/>
        </p:nvGrpSpPr>
        <p:grpSpPr>
          <a:xfrm rot="20461740">
            <a:off x="4877776" y="1442408"/>
            <a:ext cx="394185" cy="377723"/>
            <a:chOff x="1267237" y="4149067"/>
            <a:chExt cx="1172591" cy="1179462"/>
          </a:xfrm>
        </p:grpSpPr>
        <p:sp>
          <p:nvSpPr>
            <p:cNvPr id="27" name="五角星 2">
              <a:extLst>
                <a:ext uri="{FF2B5EF4-FFF2-40B4-BE49-F238E27FC236}">
                  <a16:creationId xmlns:a16="http://schemas.microsoft.com/office/drawing/2014/main" id="{01F3C32A-EA40-7EC1-70B1-E2114749872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文本框 14">
              <a:extLst>
                <a:ext uri="{FF2B5EF4-FFF2-40B4-BE49-F238E27FC236}">
                  <a16:creationId xmlns:a16="http://schemas.microsoft.com/office/drawing/2014/main" id="{094D54EC-11B8-2991-8015-437C4ADD789A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9D80EBA0-B07C-F228-6F3F-FDD658FE9762}"/>
              </a:ext>
            </a:extLst>
          </p:cNvPr>
          <p:cNvSpPr txBox="1">
            <a:spLocks/>
          </p:cNvSpPr>
          <p:nvPr/>
        </p:nvSpPr>
        <p:spPr>
          <a:xfrm>
            <a:off x="5457180" y="4085167"/>
            <a:ext cx="6617016" cy="622410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dụng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  <p:grpSp>
        <p:nvGrpSpPr>
          <p:cNvPr id="31" name="组合 12">
            <a:extLst>
              <a:ext uri="{FF2B5EF4-FFF2-40B4-BE49-F238E27FC236}">
                <a16:creationId xmlns:a16="http://schemas.microsoft.com/office/drawing/2014/main" id="{AAB88950-2297-3CA6-1A65-EE611924A80E}"/>
              </a:ext>
            </a:extLst>
          </p:cNvPr>
          <p:cNvGrpSpPr/>
          <p:nvPr/>
        </p:nvGrpSpPr>
        <p:grpSpPr>
          <a:xfrm rot="20461740">
            <a:off x="4864107" y="4215919"/>
            <a:ext cx="394185" cy="377723"/>
            <a:chOff x="1267237" y="4149067"/>
            <a:chExt cx="1172591" cy="1179462"/>
          </a:xfrm>
        </p:grpSpPr>
        <p:sp>
          <p:nvSpPr>
            <p:cNvPr id="32" name="五角星 2">
              <a:extLst>
                <a:ext uri="{FF2B5EF4-FFF2-40B4-BE49-F238E27FC236}">
                  <a16:creationId xmlns:a16="http://schemas.microsoft.com/office/drawing/2014/main" id="{407B9B5C-A4C6-76B3-E4B5-E82590A354F4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文本框 14">
              <a:extLst>
                <a:ext uri="{FF2B5EF4-FFF2-40B4-BE49-F238E27FC236}">
                  <a16:creationId xmlns:a16="http://schemas.microsoft.com/office/drawing/2014/main" id="{6C582C71-C53E-F941-FE8C-E81D2653D44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组合 6">
            <a:extLst>
              <a:ext uri="{FF2B5EF4-FFF2-40B4-BE49-F238E27FC236}">
                <a16:creationId xmlns:a16="http://schemas.microsoft.com/office/drawing/2014/main" id="{26EA61DB-20E0-8A21-0887-F9BC4BA4E521}"/>
              </a:ext>
            </a:extLst>
          </p:cNvPr>
          <p:cNvGrpSpPr/>
          <p:nvPr/>
        </p:nvGrpSpPr>
        <p:grpSpPr>
          <a:xfrm>
            <a:off x="429536" y="452894"/>
            <a:ext cx="3751194" cy="3550306"/>
            <a:chOff x="3051715" y="1629522"/>
            <a:chExt cx="7107908" cy="7107908"/>
          </a:xfrm>
        </p:grpSpPr>
        <p:sp>
          <p:nvSpPr>
            <p:cNvPr id="46" name="弧形 7">
              <a:extLst>
                <a:ext uri="{FF2B5EF4-FFF2-40B4-BE49-F238E27FC236}">
                  <a16:creationId xmlns:a16="http://schemas.microsoft.com/office/drawing/2014/main" id="{1E480BD6-2C92-F3C3-A099-7F185E6D99EE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弧形 8">
              <a:extLst>
                <a:ext uri="{FF2B5EF4-FFF2-40B4-BE49-F238E27FC236}">
                  <a16:creationId xmlns:a16="http://schemas.microsoft.com/office/drawing/2014/main" id="{19F6AB31-C31E-4EB0-452F-9A1FFAA44355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弧形 9">
              <a:extLst>
                <a:ext uri="{FF2B5EF4-FFF2-40B4-BE49-F238E27FC236}">
                  <a16:creationId xmlns:a16="http://schemas.microsoft.com/office/drawing/2014/main" id="{062C0C28-C000-0F19-1F7A-AD439BBE6C95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弧形 10">
              <a:extLst>
                <a:ext uri="{FF2B5EF4-FFF2-40B4-BE49-F238E27FC236}">
                  <a16:creationId xmlns:a16="http://schemas.microsoft.com/office/drawing/2014/main" id="{8979F5E5-0684-EF4E-14B0-617BD02573F7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弧形 11">
              <a:extLst>
                <a:ext uri="{FF2B5EF4-FFF2-40B4-BE49-F238E27FC236}">
                  <a16:creationId xmlns:a16="http://schemas.microsoft.com/office/drawing/2014/main" id="{E3409459-20B0-951F-C9BA-CA5D2090D4E4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1" name="任意多边形 82">
            <a:extLst>
              <a:ext uri="{FF2B5EF4-FFF2-40B4-BE49-F238E27FC236}">
                <a16:creationId xmlns:a16="http://schemas.microsoft.com/office/drawing/2014/main" id="{3DF9C16F-4F4D-A1DD-AE69-B8778612E77F}"/>
              </a:ext>
            </a:extLst>
          </p:cNvPr>
          <p:cNvSpPr/>
          <p:nvPr/>
        </p:nvSpPr>
        <p:spPr>
          <a:xfrm rot="5400000">
            <a:off x="1430995" y="170031"/>
            <a:ext cx="1024822" cy="333022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2" name="组合 3">
            <a:extLst>
              <a:ext uri="{FF2B5EF4-FFF2-40B4-BE49-F238E27FC236}">
                <a16:creationId xmlns:a16="http://schemas.microsoft.com/office/drawing/2014/main" id="{3F311E25-BEEB-412B-D995-BB77CDAE7A42}"/>
              </a:ext>
            </a:extLst>
          </p:cNvPr>
          <p:cNvGrpSpPr/>
          <p:nvPr/>
        </p:nvGrpSpPr>
        <p:grpSpPr>
          <a:xfrm flipH="1">
            <a:off x="2753088" y="1526201"/>
            <a:ext cx="1965645" cy="1232847"/>
            <a:chOff x="594425" y="1153191"/>
            <a:chExt cx="2605975" cy="1634460"/>
          </a:xfrm>
        </p:grpSpPr>
        <p:sp>
          <p:nvSpPr>
            <p:cNvPr id="53" name="任意多边形 9">
              <a:extLst>
                <a:ext uri="{FF2B5EF4-FFF2-40B4-BE49-F238E27FC236}">
                  <a16:creationId xmlns:a16="http://schemas.microsoft.com/office/drawing/2014/main" id="{6BE99F8A-60BC-E222-E06E-78D651590B6F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任意多边形 10">
              <a:extLst>
                <a:ext uri="{FF2B5EF4-FFF2-40B4-BE49-F238E27FC236}">
                  <a16:creationId xmlns:a16="http://schemas.microsoft.com/office/drawing/2014/main" id="{ECADEE78-F84A-249E-21D3-A53214824AB8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55" name="组合 12">
            <a:extLst>
              <a:ext uri="{FF2B5EF4-FFF2-40B4-BE49-F238E27FC236}">
                <a16:creationId xmlns:a16="http://schemas.microsoft.com/office/drawing/2014/main" id="{FB89736C-B2CB-A44A-B80B-C505C0E782F4}"/>
              </a:ext>
            </a:extLst>
          </p:cNvPr>
          <p:cNvGrpSpPr/>
          <p:nvPr/>
        </p:nvGrpSpPr>
        <p:grpSpPr>
          <a:xfrm>
            <a:off x="3038915" y="1339266"/>
            <a:ext cx="619808" cy="623440"/>
            <a:chOff x="1267237" y="4149067"/>
            <a:chExt cx="1172591" cy="1179462"/>
          </a:xfrm>
        </p:grpSpPr>
        <p:sp>
          <p:nvSpPr>
            <p:cNvPr id="56" name="五角星 2">
              <a:extLst>
                <a:ext uri="{FF2B5EF4-FFF2-40B4-BE49-F238E27FC236}">
                  <a16:creationId xmlns:a16="http://schemas.microsoft.com/office/drawing/2014/main" id="{3401160F-D1F8-81A6-65CC-3E8CB64FC63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文本框 14">
              <a:extLst>
                <a:ext uri="{FF2B5EF4-FFF2-40B4-BE49-F238E27FC236}">
                  <a16:creationId xmlns:a16="http://schemas.microsoft.com/office/drawing/2014/main" id="{D7A3A893-CA10-5F10-5D52-A7470C4676E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560D50B-7416-1B42-427F-F15F333228B3}"/>
              </a:ext>
            </a:extLst>
          </p:cNvPr>
          <p:cNvSpPr txBox="1"/>
          <p:nvPr/>
        </p:nvSpPr>
        <p:spPr>
          <a:xfrm>
            <a:off x="270240" y="1446123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grpSp>
        <p:nvGrpSpPr>
          <p:cNvPr id="59" name="组合 12">
            <a:extLst>
              <a:ext uri="{FF2B5EF4-FFF2-40B4-BE49-F238E27FC236}">
                <a16:creationId xmlns:a16="http://schemas.microsoft.com/office/drawing/2014/main" id="{3F5DD314-E442-09C1-5260-92EC92C79679}"/>
              </a:ext>
            </a:extLst>
          </p:cNvPr>
          <p:cNvGrpSpPr/>
          <p:nvPr/>
        </p:nvGrpSpPr>
        <p:grpSpPr>
          <a:xfrm rot="20461740">
            <a:off x="4872586" y="3194642"/>
            <a:ext cx="394185" cy="377723"/>
            <a:chOff x="1267237" y="4149067"/>
            <a:chExt cx="1172591" cy="1179462"/>
          </a:xfrm>
        </p:grpSpPr>
        <p:sp>
          <p:nvSpPr>
            <p:cNvPr id="60" name="五角星 2">
              <a:extLst>
                <a:ext uri="{FF2B5EF4-FFF2-40B4-BE49-F238E27FC236}">
                  <a16:creationId xmlns:a16="http://schemas.microsoft.com/office/drawing/2014/main" id="{8384EFBE-0B45-D3A1-B5D7-143CF5FFB158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文本框 14">
              <a:extLst>
                <a:ext uri="{FF2B5EF4-FFF2-40B4-BE49-F238E27FC236}">
                  <a16:creationId xmlns:a16="http://schemas.microsoft.com/office/drawing/2014/main" id="{47D2A63B-2CED-F2AA-056A-41C11C00B9CA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29592B4D-82A9-0E3F-6253-F9364205944B}"/>
              </a:ext>
            </a:extLst>
          </p:cNvPr>
          <p:cNvSpPr txBox="1">
            <a:spLocks/>
          </p:cNvSpPr>
          <p:nvPr/>
        </p:nvSpPr>
        <p:spPr>
          <a:xfrm>
            <a:off x="5426195" y="3083033"/>
            <a:ext cx="6584254" cy="74013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nhẩm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thương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176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  <p:bldP spid="30" grpId="0"/>
      <p:bldP spid="58" grpId="0"/>
      <p:bldP spid="6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A51C87-9878-CC56-06DE-BB4B67BB62B6}"/>
              </a:ext>
            </a:extLst>
          </p:cNvPr>
          <p:cNvGrpSpPr/>
          <p:nvPr/>
        </p:nvGrpSpPr>
        <p:grpSpPr>
          <a:xfrm>
            <a:off x="4238638" y="412311"/>
            <a:ext cx="4678868" cy="769441"/>
            <a:chOff x="2261419" y="2290916"/>
            <a:chExt cx="4535620" cy="76944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9DFC37-712D-5C4E-1EA7-EBBBB07B34AE}"/>
                </a:ext>
              </a:extLst>
            </p:cNvPr>
            <p:cNvSpPr txBox="1"/>
            <p:nvPr/>
          </p:nvSpPr>
          <p:spPr>
            <a:xfrm>
              <a:off x="2261419" y="2290916"/>
              <a:ext cx="45326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THU HOẠCH NHO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8CEA61-9AB4-F562-7CDA-D9C67E2006FA}"/>
                </a:ext>
              </a:extLst>
            </p:cNvPr>
            <p:cNvSpPr txBox="1"/>
            <p:nvPr/>
          </p:nvSpPr>
          <p:spPr>
            <a:xfrm>
              <a:off x="2264368" y="2290916"/>
              <a:ext cx="453267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THU HOẠCH NHO</a:t>
              </a: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4E94BB2C-228D-930F-15B8-39E7340B0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68441" y="1711986"/>
            <a:ext cx="4144838" cy="368936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C063FBB-8FB6-55A0-E4C3-87C9C9394FE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9000" contrast="16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73999" y="4064891"/>
            <a:ext cx="2276346" cy="2004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F3BD2A-B459-4521-1696-6E0D82667045}"/>
              </a:ext>
            </a:extLst>
          </p:cNvPr>
          <p:cNvSpPr/>
          <p:nvPr/>
        </p:nvSpPr>
        <p:spPr>
          <a:xfrm>
            <a:off x="2062886" y="1645605"/>
            <a:ext cx="2488018" cy="769441"/>
          </a:xfrm>
          <a:prstGeom prst="rect">
            <a:avLst/>
          </a:prstGeom>
          <a:solidFill>
            <a:srgbClr val="CCFFFF"/>
          </a:solidFill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22 :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F8DE6B-0638-2D27-4B01-E8360035DCB6}"/>
              </a:ext>
            </a:extLst>
          </p:cNvPr>
          <p:cNvSpPr txBox="1"/>
          <p:nvPr/>
        </p:nvSpPr>
        <p:spPr>
          <a:xfrm>
            <a:off x="3498420" y="3102306"/>
            <a:ext cx="73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59298-F682-4657-40B4-C65C006D2971}"/>
              </a:ext>
            </a:extLst>
          </p:cNvPr>
          <p:cNvSpPr txBox="1"/>
          <p:nvPr/>
        </p:nvSpPr>
        <p:spPr>
          <a:xfrm>
            <a:off x="2748645" y="3076647"/>
            <a:ext cx="73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20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BF4A69-BF97-3A23-41A5-7D86E15E61FE}"/>
              </a:ext>
            </a:extLst>
          </p:cNvPr>
          <p:cNvGrpSpPr/>
          <p:nvPr/>
        </p:nvGrpSpPr>
        <p:grpSpPr>
          <a:xfrm>
            <a:off x="2747906" y="2621266"/>
            <a:ext cx="1491384" cy="1463863"/>
            <a:chOff x="7235433" y="2236086"/>
            <a:chExt cx="1491384" cy="146386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86970D2-AB81-6CFD-D1BF-6F8055135DEF}"/>
                </a:ext>
              </a:extLst>
            </p:cNvPr>
            <p:cNvSpPr txBox="1"/>
            <p:nvPr/>
          </p:nvSpPr>
          <p:spPr>
            <a:xfrm>
              <a:off x="7235433" y="2236086"/>
              <a:ext cx="737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D9C1C26-4855-D858-B7C2-3A62C9556297}"/>
                </a:ext>
              </a:extLst>
            </p:cNvPr>
            <p:cNvSpPr txBox="1"/>
            <p:nvPr/>
          </p:nvSpPr>
          <p:spPr>
            <a:xfrm>
              <a:off x="7989065" y="2236086"/>
              <a:ext cx="737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5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9021CA2-A52B-A601-6CB8-3F941C1E78CB}"/>
                </a:ext>
              </a:extLst>
            </p:cNvPr>
            <p:cNvGrpSpPr/>
            <p:nvPr/>
          </p:nvGrpSpPr>
          <p:grpSpPr>
            <a:xfrm>
              <a:off x="7263411" y="2236086"/>
              <a:ext cx="1308095" cy="1463863"/>
              <a:chOff x="5150319" y="2697068"/>
              <a:chExt cx="1308095" cy="146386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3B8518C-87E2-225B-C6B6-AE2C87611B4A}"/>
                  </a:ext>
                </a:extLst>
              </p:cNvPr>
              <p:cNvGrpSpPr/>
              <p:nvPr/>
            </p:nvGrpSpPr>
            <p:grpSpPr>
              <a:xfrm>
                <a:off x="5733590" y="2697068"/>
                <a:ext cx="724824" cy="1463863"/>
                <a:chOff x="4003040" y="1635760"/>
                <a:chExt cx="724824" cy="1310640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43A7F87-0FCE-E2AD-A0A1-A98AD4098758}"/>
                    </a:ext>
                  </a:extLst>
                </p:cNvPr>
                <p:cNvCxnSpPr/>
                <p:nvPr/>
              </p:nvCxnSpPr>
              <p:spPr>
                <a:xfrm>
                  <a:off x="4003040" y="1635760"/>
                  <a:ext cx="0" cy="131064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6E8F2BA-AD70-2A36-8EE2-0D9179DDB9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3040" y="2150918"/>
                  <a:ext cx="724824" cy="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B7CA748-63ED-FD31-9253-B3A4BD9B95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0319" y="3671444"/>
                <a:ext cx="583269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8BFA943-6882-1204-BA53-E7F23FFFC46C}"/>
              </a:ext>
            </a:extLst>
          </p:cNvPr>
          <p:cNvSpPr txBox="1"/>
          <p:nvPr/>
        </p:nvSpPr>
        <p:spPr>
          <a:xfrm>
            <a:off x="2757550" y="3595642"/>
            <a:ext cx="737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A61E3D51-604A-C0F5-2419-89DFEC52CF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57472" y="4037232"/>
            <a:ext cx="2318819" cy="279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4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17906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7E44F8-B9EA-A69F-C0F5-420755733A11}"/>
              </a:ext>
            </a:extLst>
          </p:cNvPr>
          <p:cNvSpPr txBox="1"/>
          <p:nvPr/>
        </p:nvSpPr>
        <p:spPr>
          <a:xfrm>
            <a:off x="625157" y="376618"/>
            <a:ext cx="2360598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VUI HỌC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A8D2BD-7EDC-25EF-A7E7-0259FE8754BD}"/>
              </a:ext>
            </a:extLst>
          </p:cNvPr>
          <p:cNvSpPr/>
          <p:nvPr/>
        </p:nvSpPr>
        <p:spPr>
          <a:xfrm>
            <a:off x="8867554" y="239957"/>
            <a:ext cx="2887662" cy="1556945"/>
          </a:xfrm>
          <a:custGeom>
            <a:avLst/>
            <a:gdLst>
              <a:gd name="connsiteX0" fmla="*/ 0 w 2887662"/>
              <a:gd name="connsiteY0" fmla="*/ 259496 h 1556945"/>
              <a:gd name="connsiteX1" fmla="*/ 259496 w 2887662"/>
              <a:gd name="connsiteY1" fmla="*/ 0 h 1556945"/>
              <a:gd name="connsiteX2" fmla="*/ 2628166 w 2887662"/>
              <a:gd name="connsiteY2" fmla="*/ 0 h 1556945"/>
              <a:gd name="connsiteX3" fmla="*/ 2887662 w 2887662"/>
              <a:gd name="connsiteY3" fmla="*/ 259496 h 1556945"/>
              <a:gd name="connsiteX4" fmla="*/ 2887662 w 2887662"/>
              <a:gd name="connsiteY4" fmla="*/ 1297449 h 1556945"/>
              <a:gd name="connsiteX5" fmla="*/ 2628166 w 2887662"/>
              <a:gd name="connsiteY5" fmla="*/ 1556945 h 1556945"/>
              <a:gd name="connsiteX6" fmla="*/ 259496 w 2887662"/>
              <a:gd name="connsiteY6" fmla="*/ 1556945 h 1556945"/>
              <a:gd name="connsiteX7" fmla="*/ 0 w 2887662"/>
              <a:gd name="connsiteY7" fmla="*/ 1297449 h 1556945"/>
              <a:gd name="connsiteX8" fmla="*/ 0 w 2887662"/>
              <a:gd name="connsiteY8" fmla="*/ 259496 h 155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7662" h="1556945" fill="none" extrusionOk="0">
                <a:moveTo>
                  <a:pt x="0" y="259496"/>
                </a:moveTo>
                <a:cubicBezTo>
                  <a:pt x="1055" y="144745"/>
                  <a:pt x="124436" y="13857"/>
                  <a:pt x="259496" y="0"/>
                </a:cubicBezTo>
                <a:cubicBezTo>
                  <a:pt x="897735" y="72427"/>
                  <a:pt x="1907744" y="61419"/>
                  <a:pt x="2628166" y="0"/>
                </a:cubicBezTo>
                <a:cubicBezTo>
                  <a:pt x="2768665" y="-19391"/>
                  <a:pt x="2872505" y="111595"/>
                  <a:pt x="2887662" y="259496"/>
                </a:cubicBezTo>
                <a:cubicBezTo>
                  <a:pt x="2805231" y="753182"/>
                  <a:pt x="2819091" y="1024115"/>
                  <a:pt x="2887662" y="1297449"/>
                </a:cubicBezTo>
                <a:cubicBezTo>
                  <a:pt x="2889573" y="1431068"/>
                  <a:pt x="2770280" y="1555598"/>
                  <a:pt x="2628166" y="1556945"/>
                </a:cubicBezTo>
                <a:cubicBezTo>
                  <a:pt x="2202726" y="1586772"/>
                  <a:pt x="1383263" y="1477639"/>
                  <a:pt x="259496" y="1556945"/>
                </a:cubicBezTo>
                <a:cubicBezTo>
                  <a:pt x="143862" y="1553816"/>
                  <a:pt x="-20163" y="1444752"/>
                  <a:pt x="0" y="1297449"/>
                </a:cubicBezTo>
                <a:cubicBezTo>
                  <a:pt x="-70144" y="1142369"/>
                  <a:pt x="-50502" y="379321"/>
                  <a:pt x="0" y="259496"/>
                </a:cubicBezTo>
                <a:close/>
              </a:path>
              <a:path w="2887662" h="1556945" stroke="0" extrusionOk="0">
                <a:moveTo>
                  <a:pt x="0" y="259496"/>
                </a:moveTo>
                <a:cubicBezTo>
                  <a:pt x="2185" y="116776"/>
                  <a:pt x="118247" y="4307"/>
                  <a:pt x="259496" y="0"/>
                </a:cubicBezTo>
                <a:cubicBezTo>
                  <a:pt x="1171725" y="123000"/>
                  <a:pt x="2018009" y="-96860"/>
                  <a:pt x="2628166" y="0"/>
                </a:cubicBezTo>
                <a:cubicBezTo>
                  <a:pt x="2758815" y="-9654"/>
                  <a:pt x="2895312" y="100757"/>
                  <a:pt x="2887662" y="259496"/>
                </a:cubicBezTo>
                <a:cubicBezTo>
                  <a:pt x="2947341" y="652901"/>
                  <a:pt x="2834100" y="966330"/>
                  <a:pt x="2887662" y="1297449"/>
                </a:cubicBezTo>
                <a:cubicBezTo>
                  <a:pt x="2877299" y="1444519"/>
                  <a:pt x="2759101" y="1554919"/>
                  <a:pt x="2628166" y="1556945"/>
                </a:cubicBezTo>
                <a:cubicBezTo>
                  <a:pt x="1833728" y="1396238"/>
                  <a:pt x="1292549" y="1596612"/>
                  <a:pt x="259496" y="1556945"/>
                </a:cubicBezTo>
                <a:cubicBezTo>
                  <a:pt x="91063" y="1551872"/>
                  <a:pt x="-4760" y="1438608"/>
                  <a:pt x="0" y="1297449"/>
                </a:cubicBezTo>
                <a:cubicBezTo>
                  <a:pt x="-38338" y="881932"/>
                  <a:pt x="-25791" y="618530"/>
                  <a:pt x="0" y="2594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THẢO LUẬN NHÓM ĐÔI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E61DCC-5CC1-9D2C-86BF-D7236661064E}"/>
              </a:ext>
            </a:extLst>
          </p:cNvPr>
          <p:cNvSpPr/>
          <p:nvPr/>
        </p:nvSpPr>
        <p:spPr>
          <a:xfrm>
            <a:off x="578815" y="1110589"/>
            <a:ext cx="5340927" cy="2017075"/>
          </a:xfrm>
          <a:custGeom>
            <a:avLst/>
            <a:gdLst>
              <a:gd name="connsiteX0" fmla="*/ 0 w 5340927"/>
              <a:gd name="connsiteY0" fmla="*/ 336186 h 2017075"/>
              <a:gd name="connsiteX1" fmla="*/ 336186 w 5340927"/>
              <a:gd name="connsiteY1" fmla="*/ 0 h 2017075"/>
              <a:gd name="connsiteX2" fmla="*/ 779699 w 5340927"/>
              <a:gd name="connsiteY2" fmla="*/ 0 h 2017075"/>
              <a:gd name="connsiteX3" fmla="*/ 1409954 w 5340927"/>
              <a:gd name="connsiteY3" fmla="*/ 0 h 2017075"/>
              <a:gd name="connsiteX4" fmla="*/ 2086894 w 5340927"/>
              <a:gd name="connsiteY4" fmla="*/ 0 h 2017075"/>
              <a:gd name="connsiteX5" fmla="*/ 2623778 w 5340927"/>
              <a:gd name="connsiteY5" fmla="*/ 0 h 2017075"/>
              <a:gd name="connsiteX6" fmla="*/ 3207347 w 5340927"/>
              <a:gd name="connsiteY6" fmla="*/ 0 h 2017075"/>
              <a:gd name="connsiteX7" fmla="*/ 3884288 w 5340927"/>
              <a:gd name="connsiteY7" fmla="*/ 0 h 2017075"/>
              <a:gd name="connsiteX8" fmla="*/ 4467857 w 5340927"/>
              <a:gd name="connsiteY8" fmla="*/ 0 h 2017075"/>
              <a:gd name="connsiteX9" fmla="*/ 5004741 w 5340927"/>
              <a:gd name="connsiteY9" fmla="*/ 0 h 2017075"/>
              <a:gd name="connsiteX10" fmla="*/ 5340927 w 5340927"/>
              <a:gd name="connsiteY10" fmla="*/ 336186 h 2017075"/>
              <a:gd name="connsiteX11" fmla="*/ 5340927 w 5340927"/>
              <a:gd name="connsiteY11" fmla="*/ 797867 h 2017075"/>
              <a:gd name="connsiteX12" fmla="*/ 5340927 w 5340927"/>
              <a:gd name="connsiteY12" fmla="*/ 1232655 h 2017075"/>
              <a:gd name="connsiteX13" fmla="*/ 5340927 w 5340927"/>
              <a:gd name="connsiteY13" fmla="*/ 1680889 h 2017075"/>
              <a:gd name="connsiteX14" fmla="*/ 5004741 w 5340927"/>
              <a:gd name="connsiteY14" fmla="*/ 2017075 h 2017075"/>
              <a:gd name="connsiteX15" fmla="*/ 4327801 w 5340927"/>
              <a:gd name="connsiteY15" fmla="*/ 2017075 h 2017075"/>
              <a:gd name="connsiteX16" fmla="*/ 3744231 w 5340927"/>
              <a:gd name="connsiteY16" fmla="*/ 2017075 h 2017075"/>
              <a:gd name="connsiteX17" fmla="*/ 3207347 w 5340927"/>
              <a:gd name="connsiteY17" fmla="*/ 2017075 h 2017075"/>
              <a:gd name="connsiteX18" fmla="*/ 2577092 w 5340927"/>
              <a:gd name="connsiteY18" fmla="*/ 2017075 h 2017075"/>
              <a:gd name="connsiteX19" fmla="*/ 1946837 w 5340927"/>
              <a:gd name="connsiteY19" fmla="*/ 2017075 h 2017075"/>
              <a:gd name="connsiteX20" fmla="*/ 1269897 w 5340927"/>
              <a:gd name="connsiteY20" fmla="*/ 2017075 h 2017075"/>
              <a:gd name="connsiteX21" fmla="*/ 336186 w 5340927"/>
              <a:gd name="connsiteY21" fmla="*/ 2017075 h 2017075"/>
              <a:gd name="connsiteX22" fmla="*/ 0 w 5340927"/>
              <a:gd name="connsiteY22" fmla="*/ 1680889 h 2017075"/>
              <a:gd name="connsiteX23" fmla="*/ 0 w 5340927"/>
              <a:gd name="connsiteY23" fmla="*/ 1219208 h 2017075"/>
              <a:gd name="connsiteX24" fmla="*/ 0 w 5340927"/>
              <a:gd name="connsiteY24" fmla="*/ 797867 h 2017075"/>
              <a:gd name="connsiteX25" fmla="*/ 0 w 5340927"/>
              <a:gd name="connsiteY25" fmla="*/ 336186 h 201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40927" h="2017075" fill="none" extrusionOk="0">
                <a:moveTo>
                  <a:pt x="0" y="336186"/>
                </a:moveTo>
                <a:cubicBezTo>
                  <a:pt x="10337" y="155589"/>
                  <a:pt x="143734" y="-14823"/>
                  <a:pt x="336186" y="0"/>
                </a:cubicBezTo>
                <a:cubicBezTo>
                  <a:pt x="554022" y="-39157"/>
                  <a:pt x="602886" y="5840"/>
                  <a:pt x="779699" y="0"/>
                </a:cubicBezTo>
                <a:cubicBezTo>
                  <a:pt x="956512" y="-5840"/>
                  <a:pt x="1269245" y="54869"/>
                  <a:pt x="1409954" y="0"/>
                </a:cubicBezTo>
                <a:cubicBezTo>
                  <a:pt x="1550664" y="-54869"/>
                  <a:pt x="1833673" y="48821"/>
                  <a:pt x="2086894" y="0"/>
                </a:cubicBezTo>
                <a:cubicBezTo>
                  <a:pt x="2340115" y="-48821"/>
                  <a:pt x="2483034" y="10879"/>
                  <a:pt x="2623778" y="0"/>
                </a:cubicBezTo>
                <a:cubicBezTo>
                  <a:pt x="2764522" y="-10879"/>
                  <a:pt x="3010320" y="53381"/>
                  <a:pt x="3207347" y="0"/>
                </a:cubicBezTo>
                <a:cubicBezTo>
                  <a:pt x="3404374" y="-53381"/>
                  <a:pt x="3591798" y="31805"/>
                  <a:pt x="3884288" y="0"/>
                </a:cubicBezTo>
                <a:cubicBezTo>
                  <a:pt x="4176778" y="-31805"/>
                  <a:pt x="4269029" y="60228"/>
                  <a:pt x="4467857" y="0"/>
                </a:cubicBezTo>
                <a:cubicBezTo>
                  <a:pt x="4666685" y="-60228"/>
                  <a:pt x="4756303" y="48828"/>
                  <a:pt x="5004741" y="0"/>
                </a:cubicBezTo>
                <a:cubicBezTo>
                  <a:pt x="5182825" y="5283"/>
                  <a:pt x="5341161" y="155129"/>
                  <a:pt x="5340927" y="336186"/>
                </a:cubicBezTo>
                <a:cubicBezTo>
                  <a:pt x="5351391" y="459345"/>
                  <a:pt x="5339658" y="642417"/>
                  <a:pt x="5340927" y="797867"/>
                </a:cubicBezTo>
                <a:cubicBezTo>
                  <a:pt x="5342196" y="953317"/>
                  <a:pt x="5324212" y="1122354"/>
                  <a:pt x="5340927" y="1232655"/>
                </a:cubicBezTo>
                <a:cubicBezTo>
                  <a:pt x="5357642" y="1342956"/>
                  <a:pt x="5325144" y="1560762"/>
                  <a:pt x="5340927" y="1680889"/>
                </a:cubicBezTo>
                <a:cubicBezTo>
                  <a:pt x="5307529" y="1880708"/>
                  <a:pt x="5184971" y="1998371"/>
                  <a:pt x="5004741" y="2017075"/>
                </a:cubicBezTo>
                <a:cubicBezTo>
                  <a:pt x="4678281" y="2078650"/>
                  <a:pt x="4594455" y="1939895"/>
                  <a:pt x="4327801" y="2017075"/>
                </a:cubicBezTo>
                <a:cubicBezTo>
                  <a:pt x="4061147" y="2094255"/>
                  <a:pt x="3969041" y="1974576"/>
                  <a:pt x="3744231" y="2017075"/>
                </a:cubicBezTo>
                <a:cubicBezTo>
                  <a:pt x="3519421" y="2059574"/>
                  <a:pt x="3382948" y="2015499"/>
                  <a:pt x="3207347" y="2017075"/>
                </a:cubicBezTo>
                <a:cubicBezTo>
                  <a:pt x="3031746" y="2018651"/>
                  <a:pt x="2731349" y="2005436"/>
                  <a:pt x="2577092" y="2017075"/>
                </a:cubicBezTo>
                <a:cubicBezTo>
                  <a:pt x="2422836" y="2028714"/>
                  <a:pt x="2261754" y="2011198"/>
                  <a:pt x="1946837" y="2017075"/>
                </a:cubicBezTo>
                <a:cubicBezTo>
                  <a:pt x="1631920" y="2022952"/>
                  <a:pt x="1494375" y="2001054"/>
                  <a:pt x="1269897" y="2017075"/>
                </a:cubicBezTo>
                <a:cubicBezTo>
                  <a:pt x="1045419" y="2033096"/>
                  <a:pt x="711928" y="1955733"/>
                  <a:pt x="336186" y="2017075"/>
                </a:cubicBezTo>
                <a:cubicBezTo>
                  <a:pt x="171482" y="2002439"/>
                  <a:pt x="24912" y="1880955"/>
                  <a:pt x="0" y="1680889"/>
                </a:cubicBezTo>
                <a:cubicBezTo>
                  <a:pt x="-9689" y="1521582"/>
                  <a:pt x="21864" y="1387800"/>
                  <a:pt x="0" y="1219208"/>
                </a:cubicBezTo>
                <a:cubicBezTo>
                  <a:pt x="-21864" y="1050616"/>
                  <a:pt x="46094" y="906197"/>
                  <a:pt x="0" y="797867"/>
                </a:cubicBezTo>
                <a:cubicBezTo>
                  <a:pt x="-46094" y="689537"/>
                  <a:pt x="2758" y="453104"/>
                  <a:pt x="0" y="336186"/>
                </a:cubicBezTo>
                <a:close/>
              </a:path>
              <a:path w="5340927" h="2017075" stroke="0" extrusionOk="0">
                <a:moveTo>
                  <a:pt x="0" y="336186"/>
                </a:moveTo>
                <a:cubicBezTo>
                  <a:pt x="282" y="157009"/>
                  <a:pt x="155833" y="-7774"/>
                  <a:pt x="336186" y="0"/>
                </a:cubicBezTo>
                <a:cubicBezTo>
                  <a:pt x="586012" y="-280"/>
                  <a:pt x="691137" y="7168"/>
                  <a:pt x="919755" y="0"/>
                </a:cubicBezTo>
                <a:cubicBezTo>
                  <a:pt x="1148373" y="-7168"/>
                  <a:pt x="1206707" y="22114"/>
                  <a:pt x="1456639" y="0"/>
                </a:cubicBezTo>
                <a:cubicBezTo>
                  <a:pt x="1706571" y="-22114"/>
                  <a:pt x="1789024" y="50565"/>
                  <a:pt x="2040209" y="0"/>
                </a:cubicBezTo>
                <a:cubicBezTo>
                  <a:pt x="2291394" y="-50565"/>
                  <a:pt x="2444743" y="14854"/>
                  <a:pt x="2577092" y="0"/>
                </a:cubicBezTo>
                <a:cubicBezTo>
                  <a:pt x="2709441" y="-14854"/>
                  <a:pt x="2990510" y="47810"/>
                  <a:pt x="3254033" y="0"/>
                </a:cubicBezTo>
                <a:cubicBezTo>
                  <a:pt x="3517556" y="-47810"/>
                  <a:pt x="3590063" y="34603"/>
                  <a:pt x="3697546" y="0"/>
                </a:cubicBezTo>
                <a:cubicBezTo>
                  <a:pt x="3805029" y="-34603"/>
                  <a:pt x="4071849" y="21952"/>
                  <a:pt x="4187744" y="0"/>
                </a:cubicBezTo>
                <a:cubicBezTo>
                  <a:pt x="4303639" y="-21952"/>
                  <a:pt x="4704893" y="81235"/>
                  <a:pt x="5004741" y="0"/>
                </a:cubicBezTo>
                <a:cubicBezTo>
                  <a:pt x="5215202" y="-49265"/>
                  <a:pt x="5349648" y="159015"/>
                  <a:pt x="5340927" y="336186"/>
                </a:cubicBezTo>
                <a:cubicBezTo>
                  <a:pt x="5342003" y="472068"/>
                  <a:pt x="5289502" y="586336"/>
                  <a:pt x="5340927" y="797867"/>
                </a:cubicBezTo>
                <a:cubicBezTo>
                  <a:pt x="5392352" y="1009398"/>
                  <a:pt x="5295757" y="1063543"/>
                  <a:pt x="5340927" y="1219208"/>
                </a:cubicBezTo>
                <a:cubicBezTo>
                  <a:pt x="5386097" y="1374873"/>
                  <a:pt x="5323415" y="1513537"/>
                  <a:pt x="5340927" y="1680889"/>
                </a:cubicBezTo>
                <a:cubicBezTo>
                  <a:pt x="5334222" y="1915541"/>
                  <a:pt x="5192288" y="1996961"/>
                  <a:pt x="5004741" y="2017075"/>
                </a:cubicBezTo>
                <a:cubicBezTo>
                  <a:pt x="4744395" y="2057548"/>
                  <a:pt x="4578900" y="1953570"/>
                  <a:pt x="4374486" y="2017075"/>
                </a:cubicBezTo>
                <a:cubicBezTo>
                  <a:pt x="4170073" y="2080580"/>
                  <a:pt x="4149245" y="1994516"/>
                  <a:pt x="3930973" y="2017075"/>
                </a:cubicBezTo>
                <a:cubicBezTo>
                  <a:pt x="3712701" y="2039634"/>
                  <a:pt x="3516734" y="1956675"/>
                  <a:pt x="3347404" y="2017075"/>
                </a:cubicBezTo>
                <a:cubicBezTo>
                  <a:pt x="3178074" y="2077475"/>
                  <a:pt x="2984633" y="1993121"/>
                  <a:pt x="2810520" y="2017075"/>
                </a:cubicBezTo>
                <a:cubicBezTo>
                  <a:pt x="2636407" y="2041029"/>
                  <a:pt x="2524420" y="1971409"/>
                  <a:pt x="2367007" y="2017075"/>
                </a:cubicBezTo>
                <a:cubicBezTo>
                  <a:pt x="2209594" y="2062741"/>
                  <a:pt x="1980974" y="2005906"/>
                  <a:pt x="1783438" y="2017075"/>
                </a:cubicBezTo>
                <a:cubicBezTo>
                  <a:pt x="1585902" y="2028244"/>
                  <a:pt x="1520638" y="1982297"/>
                  <a:pt x="1339925" y="2017075"/>
                </a:cubicBezTo>
                <a:cubicBezTo>
                  <a:pt x="1159212" y="2051853"/>
                  <a:pt x="655185" y="2011896"/>
                  <a:pt x="336186" y="2017075"/>
                </a:cubicBezTo>
                <a:cubicBezTo>
                  <a:pt x="121220" y="2021147"/>
                  <a:pt x="22903" y="1879980"/>
                  <a:pt x="0" y="1680889"/>
                </a:cubicBezTo>
                <a:cubicBezTo>
                  <a:pt x="-4387" y="1544151"/>
                  <a:pt x="37473" y="1429406"/>
                  <a:pt x="0" y="1205761"/>
                </a:cubicBezTo>
                <a:cubicBezTo>
                  <a:pt x="-37473" y="982116"/>
                  <a:pt x="24880" y="902169"/>
                  <a:pt x="0" y="797867"/>
                </a:cubicBezTo>
                <a:cubicBezTo>
                  <a:pt x="-24880" y="693565"/>
                  <a:pt x="28233" y="499970"/>
                  <a:pt x="0" y="33618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Cáo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nhận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nhiệm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vụ</a:t>
            </a:r>
            <a:r>
              <a:rPr lang="en-US" sz="2800" dirty="0">
                <a:solidFill>
                  <a:sysClr val="windowText" lastClr="000000"/>
                </a:solidFill>
              </a:rPr>
              <a:t>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đều</a:t>
            </a:r>
            <a:r>
              <a:rPr lang="en-US" sz="2800" dirty="0">
                <a:solidFill>
                  <a:sysClr val="windowText" lastClr="000000"/>
                </a:solidFill>
              </a:rPr>
              <a:t> 18 </a:t>
            </a:r>
            <a:r>
              <a:rPr lang="en-US" sz="2800" dirty="0" err="1">
                <a:solidFill>
                  <a:sysClr val="windowText" lastClr="000000"/>
                </a:solidFill>
              </a:rPr>
              <a:t>cái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kẹo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thành</a:t>
            </a:r>
            <a:r>
              <a:rPr lang="en-US" sz="2800" dirty="0">
                <a:solidFill>
                  <a:sysClr val="windowText" lastClr="000000"/>
                </a:solidFill>
              </a:rPr>
              <a:t> 3 </a:t>
            </a:r>
            <a:r>
              <a:rPr lang="en-US" sz="2800" dirty="0" err="1">
                <a:solidFill>
                  <a:sysClr val="windowText" lastClr="000000"/>
                </a:solidFill>
              </a:rPr>
              <a:t>phần</a:t>
            </a:r>
            <a:r>
              <a:rPr lang="en-US" sz="2800" dirty="0">
                <a:solidFill>
                  <a:sysClr val="windowText" lastClr="000000"/>
                </a:solidFill>
              </a:rPr>
              <a:t>.</a:t>
            </a:r>
          </a:p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Cáo</a:t>
            </a:r>
            <a:r>
              <a:rPr lang="en-US" sz="2800" dirty="0">
                <a:solidFill>
                  <a:sysClr val="windowText" lastClr="000000"/>
                </a:solidFill>
              </a:rPr>
              <a:t>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cho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hai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chú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gấu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mỗi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chú</a:t>
            </a:r>
            <a:r>
              <a:rPr lang="en-US" sz="2800" dirty="0">
                <a:solidFill>
                  <a:sysClr val="windowText" lastClr="000000"/>
                </a:solidFill>
              </a:rPr>
              <a:t> 5 </a:t>
            </a:r>
            <a:r>
              <a:rPr lang="en-US" sz="2800" dirty="0" err="1">
                <a:solidFill>
                  <a:sysClr val="windowText" lastClr="000000"/>
                </a:solidFill>
              </a:rPr>
              <a:t>cái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kẹo</a:t>
            </a:r>
            <a:r>
              <a:rPr lang="en-US" sz="2800" dirty="0">
                <a:solidFill>
                  <a:sysClr val="windowText" lastClr="000000"/>
                </a:solidFill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</a:rPr>
              <a:t>phần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còn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lại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cáo</a:t>
            </a:r>
            <a:r>
              <a:rPr lang="en-US" sz="2800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9F29F-829B-D45B-ADC2-12FBB2C54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7554" y="2964117"/>
            <a:ext cx="2810976" cy="3335482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B0D6F59-AD73-0190-64BE-6674BA88BC02}"/>
              </a:ext>
            </a:extLst>
          </p:cNvPr>
          <p:cNvSpPr/>
          <p:nvPr/>
        </p:nvSpPr>
        <p:spPr>
          <a:xfrm>
            <a:off x="4892702" y="3201749"/>
            <a:ext cx="3815400" cy="1359966"/>
          </a:xfrm>
          <a:custGeom>
            <a:avLst/>
            <a:gdLst>
              <a:gd name="connsiteX0" fmla="*/ 0 w 3815400"/>
              <a:gd name="connsiteY0" fmla="*/ 226666 h 1359966"/>
              <a:gd name="connsiteX1" fmla="*/ 226666 w 3815400"/>
              <a:gd name="connsiteY1" fmla="*/ 0 h 1359966"/>
              <a:gd name="connsiteX2" fmla="*/ 666442 w 3815400"/>
              <a:gd name="connsiteY2" fmla="*/ 0 h 1359966"/>
              <a:gd name="connsiteX3" fmla="*/ 1126209 w 3815400"/>
              <a:gd name="connsiteY3" fmla="*/ 0 h 1359966"/>
              <a:gd name="connsiteX4" fmla="*/ 1645945 w 3815400"/>
              <a:gd name="connsiteY4" fmla="*/ 0 h 1359966"/>
              <a:gd name="connsiteX5" fmla="*/ 2225650 w 3815400"/>
              <a:gd name="connsiteY5" fmla="*/ 0 h 1359966"/>
              <a:gd name="connsiteX6" fmla="*/ 2225650 w 3815400"/>
              <a:gd name="connsiteY6" fmla="*/ 0 h 1359966"/>
              <a:gd name="connsiteX7" fmla="*/ 2693037 w 3815400"/>
              <a:gd name="connsiteY7" fmla="*/ 0 h 1359966"/>
              <a:gd name="connsiteX8" fmla="*/ 3179500 w 3815400"/>
              <a:gd name="connsiteY8" fmla="*/ 0 h 1359966"/>
              <a:gd name="connsiteX9" fmla="*/ 3588734 w 3815400"/>
              <a:gd name="connsiteY9" fmla="*/ 0 h 1359966"/>
              <a:gd name="connsiteX10" fmla="*/ 3815400 w 3815400"/>
              <a:gd name="connsiteY10" fmla="*/ 226666 h 1359966"/>
              <a:gd name="connsiteX11" fmla="*/ 3815400 w 3815400"/>
              <a:gd name="connsiteY11" fmla="*/ 793314 h 1359966"/>
              <a:gd name="connsiteX12" fmla="*/ 4206898 w 3815400"/>
              <a:gd name="connsiteY12" fmla="*/ 1104673 h 1359966"/>
              <a:gd name="connsiteX13" fmla="*/ 3815400 w 3815400"/>
              <a:gd name="connsiteY13" fmla="*/ 1133305 h 1359966"/>
              <a:gd name="connsiteX14" fmla="*/ 3815400 w 3815400"/>
              <a:gd name="connsiteY14" fmla="*/ 1133300 h 1359966"/>
              <a:gd name="connsiteX15" fmla="*/ 3588734 w 3815400"/>
              <a:gd name="connsiteY15" fmla="*/ 1359966 h 1359966"/>
              <a:gd name="connsiteX16" fmla="*/ 3179500 w 3815400"/>
              <a:gd name="connsiteY16" fmla="*/ 1359966 h 1359966"/>
              <a:gd name="connsiteX17" fmla="*/ 2712114 w 3815400"/>
              <a:gd name="connsiteY17" fmla="*/ 1359966 h 1359966"/>
              <a:gd name="connsiteX18" fmla="*/ 2225650 w 3815400"/>
              <a:gd name="connsiteY18" fmla="*/ 1359966 h 1359966"/>
              <a:gd name="connsiteX19" fmla="*/ 2225650 w 3815400"/>
              <a:gd name="connsiteY19" fmla="*/ 1359966 h 1359966"/>
              <a:gd name="connsiteX20" fmla="*/ 1685924 w 3815400"/>
              <a:gd name="connsiteY20" fmla="*/ 1359966 h 1359966"/>
              <a:gd name="connsiteX21" fmla="*/ 1166188 w 3815400"/>
              <a:gd name="connsiteY21" fmla="*/ 1359966 h 1359966"/>
              <a:gd name="connsiteX22" fmla="*/ 226666 w 3815400"/>
              <a:gd name="connsiteY22" fmla="*/ 1359966 h 1359966"/>
              <a:gd name="connsiteX23" fmla="*/ 0 w 3815400"/>
              <a:gd name="connsiteY23" fmla="*/ 1133300 h 1359966"/>
              <a:gd name="connsiteX24" fmla="*/ 0 w 3815400"/>
              <a:gd name="connsiteY24" fmla="*/ 1133305 h 1359966"/>
              <a:gd name="connsiteX25" fmla="*/ 0 w 3815400"/>
              <a:gd name="connsiteY25" fmla="*/ 793314 h 1359966"/>
              <a:gd name="connsiteX26" fmla="*/ 0 w 3815400"/>
              <a:gd name="connsiteY26" fmla="*/ 793314 h 1359966"/>
              <a:gd name="connsiteX27" fmla="*/ 0 w 3815400"/>
              <a:gd name="connsiteY27" fmla="*/ 226666 h 13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815400" h="1359966" fill="none" extrusionOk="0">
                <a:moveTo>
                  <a:pt x="0" y="226666"/>
                </a:moveTo>
                <a:cubicBezTo>
                  <a:pt x="11406" y="110879"/>
                  <a:pt x="97815" y="-1256"/>
                  <a:pt x="226666" y="0"/>
                </a:cubicBezTo>
                <a:cubicBezTo>
                  <a:pt x="325786" y="-1832"/>
                  <a:pt x="448854" y="45726"/>
                  <a:pt x="666442" y="0"/>
                </a:cubicBezTo>
                <a:cubicBezTo>
                  <a:pt x="884030" y="-45726"/>
                  <a:pt x="982674" y="37257"/>
                  <a:pt x="1126209" y="0"/>
                </a:cubicBezTo>
                <a:cubicBezTo>
                  <a:pt x="1269744" y="-37257"/>
                  <a:pt x="1535838" y="41508"/>
                  <a:pt x="1645945" y="0"/>
                </a:cubicBezTo>
                <a:cubicBezTo>
                  <a:pt x="1756052" y="-41508"/>
                  <a:pt x="1946039" y="45119"/>
                  <a:pt x="2225650" y="0"/>
                </a:cubicBezTo>
                <a:lnTo>
                  <a:pt x="2225650" y="0"/>
                </a:lnTo>
                <a:cubicBezTo>
                  <a:pt x="2446625" y="-52663"/>
                  <a:pt x="2513927" y="20340"/>
                  <a:pt x="2693037" y="0"/>
                </a:cubicBezTo>
                <a:cubicBezTo>
                  <a:pt x="2872147" y="-20340"/>
                  <a:pt x="3069472" y="53798"/>
                  <a:pt x="3179500" y="0"/>
                </a:cubicBezTo>
                <a:cubicBezTo>
                  <a:pt x="3276578" y="-33942"/>
                  <a:pt x="3484488" y="5889"/>
                  <a:pt x="3588734" y="0"/>
                </a:cubicBezTo>
                <a:cubicBezTo>
                  <a:pt x="3726905" y="31743"/>
                  <a:pt x="3819708" y="105743"/>
                  <a:pt x="3815400" y="226666"/>
                </a:cubicBezTo>
                <a:cubicBezTo>
                  <a:pt x="3845402" y="463912"/>
                  <a:pt x="3781990" y="618455"/>
                  <a:pt x="3815400" y="793314"/>
                </a:cubicBezTo>
                <a:cubicBezTo>
                  <a:pt x="3927816" y="836963"/>
                  <a:pt x="4020745" y="1000211"/>
                  <a:pt x="4206898" y="1104673"/>
                </a:cubicBezTo>
                <a:cubicBezTo>
                  <a:pt x="4084177" y="1147153"/>
                  <a:pt x="3960995" y="1104017"/>
                  <a:pt x="3815400" y="1133305"/>
                </a:cubicBezTo>
                <a:lnTo>
                  <a:pt x="3815400" y="1133300"/>
                </a:lnTo>
                <a:cubicBezTo>
                  <a:pt x="3792075" y="1262791"/>
                  <a:pt x="3709995" y="1374333"/>
                  <a:pt x="3588734" y="1359966"/>
                </a:cubicBezTo>
                <a:cubicBezTo>
                  <a:pt x="3439628" y="1397219"/>
                  <a:pt x="3294682" y="1320308"/>
                  <a:pt x="3179500" y="1359966"/>
                </a:cubicBezTo>
                <a:cubicBezTo>
                  <a:pt x="2950296" y="1365969"/>
                  <a:pt x="2874221" y="1310863"/>
                  <a:pt x="2712114" y="1359966"/>
                </a:cubicBezTo>
                <a:cubicBezTo>
                  <a:pt x="2550007" y="1409069"/>
                  <a:pt x="2412116" y="1338254"/>
                  <a:pt x="2225650" y="1359966"/>
                </a:cubicBezTo>
                <a:lnTo>
                  <a:pt x="2225650" y="1359966"/>
                </a:lnTo>
                <a:cubicBezTo>
                  <a:pt x="2011998" y="1369898"/>
                  <a:pt x="1942299" y="1356086"/>
                  <a:pt x="1685924" y="1359966"/>
                </a:cubicBezTo>
                <a:cubicBezTo>
                  <a:pt x="1429549" y="1363846"/>
                  <a:pt x="1303375" y="1307462"/>
                  <a:pt x="1166188" y="1359966"/>
                </a:cubicBezTo>
                <a:cubicBezTo>
                  <a:pt x="1029001" y="1412470"/>
                  <a:pt x="673701" y="1352450"/>
                  <a:pt x="226666" y="1359966"/>
                </a:cubicBezTo>
                <a:cubicBezTo>
                  <a:pt x="97799" y="1375027"/>
                  <a:pt x="-31178" y="1266685"/>
                  <a:pt x="0" y="1133300"/>
                </a:cubicBezTo>
                <a:lnTo>
                  <a:pt x="0" y="1133305"/>
                </a:lnTo>
                <a:cubicBezTo>
                  <a:pt x="-38165" y="1062993"/>
                  <a:pt x="22474" y="881798"/>
                  <a:pt x="0" y="793314"/>
                </a:cubicBezTo>
                <a:lnTo>
                  <a:pt x="0" y="793314"/>
                </a:lnTo>
                <a:cubicBezTo>
                  <a:pt x="-17111" y="588076"/>
                  <a:pt x="19212" y="410346"/>
                  <a:pt x="0" y="226666"/>
                </a:cubicBezTo>
                <a:close/>
              </a:path>
              <a:path w="3815400" h="1359966" stroke="0" extrusionOk="0">
                <a:moveTo>
                  <a:pt x="0" y="226666"/>
                </a:moveTo>
                <a:cubicBezTo>
                  <a:pt x="-3358" y="99410"/>
                  <a:pt x="86085" y="5779"/>
                  <a:pt x="226666" y="0"/>
                </a:cubicBezTo>
                <a:cubicBezTo>
                  <a:pt x="478390" y="-57062"/>
                  <a:pt x="604874" y="43267"/>
                  <a:pt x="766392" y="0"/>
                </a:cubicBezTo>
                <a:cubicBezTo>
                  <a:pt x="927910" y="-43267"/>
                  <a:pt x="1141672" y="7251"/>
                  <a:pt x="1246148" y="0"/>
                </a:cubicBezTo>
                <a:cubicBezTo>
                  <a:pt x="1350624" y="-7251"/>
                  <a:pt x="1545172" y="1999"/>
                  <a:pt x="1705914" y="0"/>
                </a:cubicBezTo>
                <a:cubicBezTo>
                  <a:pt x="1866656" y="-1999"/>
                  <a:pt x="1979940" y="60665"/>
                  <a:pt x="2225650" y="0"/>
                </a:cubicBezTo>
                <a:lnTo>
                  <a:pt x="2225650" y="0"/>
                </a:lnTo>
                <a:cubicBezTo>
                  <a:pt x="2421705" y="-8406"/>
                  <a:pt x="2481093" y="41607"/>
                  <a:pt x="2693037" y="0"/>
                </a:cubicBezTo>
                <a:cubicBezTo>
                  <a:pt x="2904981" y="-41607"/>
                  <a:pt x="3013040" y="34624"/>
                  <a:pt x="3179500" y="0"/>
                </a:cubicBezTo>
                <a:cubicBezTo>
                  <a:pt x="3313484" y="-27856"/>
                  <a:pt x="3491453" y="44573"/>
                  <a:pt x="3588734" y="0"/>
                </a:cubicBezTo>
                <a:cubicBezTo>
                  <a:pt x="3715710" y="12404"/>
                  <a:pt x="3786593" y="99834"/>
                  <a:pt x="3815400" y="226666"/>
                </a:cubicBezTo>
                <a:cubicBezTo>
                  <a:pt x="3835876" y="438744"/>
                  <a:pt x="3767932" y="673388"/>
                  <a:pt x="3815400" y="793314"/>
                </a:cubicBezTo>
                <a:cubicBezTo>
                  <a:pt x="3968250" y="903761"/>
                  <a:pt x="3998738" y="995237"/>
                  <a:pt x="4206898" y="1104673"/>
                </a:cubicBezTo>
                <a:cubicBezTo>
                  <a:pt x="4083112" y="1147992"/>
                  <a:pt x="3903447" y="1101465"/>
                  <a:pt x="3815400" y="1133305"/>
                </a:cubicBezTo>
                <a:lnTo>
                  <a:pt x="3815400" y="1133300"/>
                </a:lnTo>
                <a:cubicBezTo>
                  <a:pt x="3804053" y="1250655"/>
                  <a:pt x="3690783" y="1358324"/>
                  <a:pt x="3588734" y="1359966"/>
                </a:cubicBezTo>
                <a:cubicBezTo>
                  <a:pt x="3484029" y="1399860"/>
                  <a:pt x="3357318" y="1318579"/>
                  <a:pt x="3179500" y="1359966"/>
                </a:cubicBezTo>
                <a:cubicBezTo>
                  <a:pt x="3022230" y="1411869"/>
                  <a:pt x="2872943" y="1332950"/>
                  <a:pt x="2731191" y="1359966"/>
                </a:cubicBezTo>
                <a:cubicBezTo>
                  <a:pt x="2589439" y="1386982"/>
                  <a:pt x="2403683" y="1311777"/>
                  <a:pt x="2225650" y="1359966"/>
                </a:cubicBezTo>
                <a:lnTo>
                  <a:pt x="2225650" y="1359966"/>
                </a:lnTo>
                <a:cubicBezTo>
                  <a:pt x="2025574" y="1364008"/>
                  <a:pt x="1828828" y="1343922"/>
                  <a:pt x="1705914" y="1359966"/>
                </a:cubicBezTo>
                <a:cubicBezTo>
                  <a:pt x="1583000" y="1376010"/>
                  <a:pt x="1421163" y="1330408"/>
                  <a:pt x="1246148" y="1359966"/>
                </a:cubicBezTo>
                <a:cubicBezTo>
                  <a:pt x="1071133" y="1389524"/>
                  <a:pt x="859073" y="1338579"/>
                  <a:pt x="746402" y="1359966"/>
                </a:cubicBezTo>
                <a:cubicBezTo>
                  <a:pt x="633731" y="1381353"/>
                  <a:pt x="442934" y="1311552"/>
                  <a:pt x="226666" y="1359966"/>
                </a:cubicBezTo>
                <a:cubicBezTo>
                  <a:pt x="108374" y="1338769"/>
                  <a:pt x="23325" y="1283705"/>
                  <a:pt x="0" y="1133300"/>
                </a:cubicBezTo>
                <a:lnTo>
                  <a:pt x="0" y="1133305"/>
                </a:lnTo>
                <a:cubicBezTo>
                  <a:pt x="-17013" y="1004791"/>
                  <a:pt x="9021" y="890581"/>
                  <a:pt x="0" y="793314"/>
                </a:cubicBezTo>
                <a:lnTo>
                  <a:pt x="0" y="793314"/>
                </a:lnTo>
                <a:cubicBezTo>
                  <a:pt x="-45261" y="549179"/>
                  <a:pt x="36578" y="445919"/>
                  <a:pt x="0" y="22666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60261"/>
                      <a:gd name="adj2" fmla="val 31228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Em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đồng</a:t>
            </a:r>
            <a:r>
              <a:rPr lang="en-US" sz="2800" dirty="0">
                <a:solidFill>
                  <a:sysClr val="windowText" lastClr="000000"/>
                </a:solidFill>
              </a:rPr>
              <a:t> ý </a:t>
            </a:r>
            <a:r>
              <a:rPr lang="en-US" sz="2800" dirty="0" err="1">
                <a:solidFill>
                  <a:sysClr val="windowText" lastClr="000000"/>
                </a:solidFill>
              </a:rPr>
              <a:t>cách</a:t>
            </a:r>
            <a:r>
              <a:rPr lang="en-US" sz="2800" dirty="0">
                <a:solidFill>
                  <a:sysClr val="windowText" lastClr="000000"/>
                </a:solidFill>
              </a:rPr>
              <a:t>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này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không</a:t>
            </a:r>
            <a:r>
              <a:rPr lang="en-US" sz="2800" dirty="0">
                <a:solidFill>
                  <a:sysClr val="windowText" lastClr="000000"/>
                </a:solidFill>
              </a:rPr>
              <a:t>? </a:t>
            </a:r>
            <a:r>
              <a:rPr lang="en-US" sz="2800" dirty="0" err="1">
                <a:solidFill>
                  <a:sysClr val="windowText" lastClr="000000"/>
                </a:solidFill>
              </a:rPr>
              <a:t>Tại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sao</a:t>
            </a:r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FE6A64-79C7-A62E-0759-660C14761B7A}"/>
              </a:ext>
            </a:extLst>
          </p:cNvPr>
          <p:cNvSpPr txBox="1"/>
          <p:nvPr/>
        </p:nvSpPr>
        <p:spPr>
          <a:xfrm>
            <a:off x="7221540" y="1779241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6BBDC-A639-D342-14F9-C30357A6B469}"/>
              </a:ext>
            </a:extLst>
          </p:cNvPr>
          <p:cNvSpPr txBox="1"/>
          <p:nvPr/>
        </p:nvSpPr>
        <p:spPr>
          <a:xfrm>
            <a:off x="6471765" y="1753582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2D914B-A23A-CB5E-4F53-4D76DF354EDA}"/>
              </a:ext>
            </a:extLst>
          </p:cNvPr>
          <p:cNvGrpSpPr/>
          <p:nvPr/>
        </p:nvGrpSpPr>
        <p:grpSpPr>
          <a:xfrm>
            <a:off x="6471026" y="1298201"/>
            <a:ext cx="1491384" cy="1463863"/>
            <a:chOff x="7235433" y="2236086"/>
            <a:chExt cx="1491384" cy="146386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95C8FE-1B0D-6095-31D7-0055A1F1C269}"/>
                </a:ext>
              </a:extLst>
            </p:cNvPr>
            <p:cNvSpPr txBox="1"/>
            <p:nvPr/>
          </p:nvSpPr>
          <p:spPr>
            <a:xfrm>
              <a:off x="7235433" y="2236086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2C06F2-ED12-65E9-8F84-17E313F880E4}"/>
                </a:ext>
              </a:extLst>
            </p:cNvPr>
            <p:cNvSpPr txBox="1"/>
            <p:nvPr/>
          </p:nvSpPr>
          <p:spPr>
            <a:xfrm>
              <a:off x="7989065" y="2236086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49F76AD-006C-0E95-B57D-87026484858B}"/>
                </a:ext>
              </a:extLst>
            </p:cNvPr>
            <p:cNvGrpSpPr/>
            <p:nvPr/>
          </p:nvGrpSpPr>
          <p:grpSpPr>
            <a:xfrm>
              <a:off x="7263411" y="2236086"/>
              <a:ext cx="1308095" cy="1463863"/>
              <a:chOff x="5150319" y="2697068"/>
              <a:chExt cx="1308095" cy="146386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0A7048F-50DF-55EB-D40C-EB4DEF7E24B0}"/>
                  </a:ext>
                </a:extLst>
              </p:cNvPr>
              <p:cNvGrpSpPr/>
              <p:nvPr/>
            </p:nvGrpSpPr>
            <p:grpSpPr>
              <a:xfrm>
                <a:off x="5733590" y="2697068"/>
                <a:ext cx="724824" cy="1463863"/>
                <a:chOff x="4003040" y="1635760"/>
                <a:chExt cx="724824" cy="1310640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834F9BA2-E546-0DD6-549D-AAD6162CEE08}"/>
                    </a:ext>
                  </a:extLst>
                </p:cNvPr>
                <p:cNvCxnSpPr/>
                <p:nvPr/>
              </p:nvCxnSpPr>
              <p:spPr>
                <a:xfrm>
                  <a:off x="4003040" y="1635760"/>
                  <a:ext cx="0" cy="131064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7694E24D-68B6-BC4D-25A2-F3216C9FF7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3040" y="2150918"/>
                  <a:ext cx="724824" cy="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1D519DC-27AD-1E8A-CE72-6FDB44702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0319" y="3671444"/>
                <a:ext cx="583269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521432D-2470-7DA3-488A-451444247606}"/>
              </a:ext>
            </a:extLst>
          </p:cNvPr>
          <p:cNvSpPr txBox="1"/>
          <p:nvPr/>
        </p:nvSpPr>
        <p:spPr>
          <a:xfrm>
            <a:off x="6675792" y="2272577"/>
            <a:ext cx="394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040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4" grpId="0" animBg="1"/>
      <p:bldP spid="13" grpId="0" animBg="1"/>
      <p:bldP spid="8" grpId="0"/>
      <p:bldP spid="9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012C5-A07A-B60B-E2E6-50AFE95FF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5" y="1989158"/>
            <a:ext cx="4876800" cy="48768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AD5FD3-4D78-C696-9B3A-0D18BBB4FE9F}"/>
              </a:ext>
            </a:extLst>
          </p:cNvPr>
          <p:cNvSpPr/>
          <p:nvPr/>
        </p:nvSpPr>
        <p:spPr>
          <a:xfrm>
            <a:off x="924790" y="696191"/>
            <a:ext cx="3728489" cy="2047009"/>
          </a:xfrm>
          <a:custGeom>
            <a:avLst/>
            <a:gdLst>
              <a:gd name="connsiteX0" fmla="*/ 0 w 3728489"/>
              <a:gd name="connsiteY0" fmla="*/ 341175 h 2047009"/>
              <a:gd name="connsiteX1" fmla="*/ 341175 w 3728489"/>
              <a:gd name="connsiteY1" fmla="*/ 0 h 2047009"/>
              <a:gd name="connsiteX2" fmla="*/ 3387314 w 3728489"/>
              <a:gd name="connsiteY2" fmla="*/ 0 h 2047009"/>
              <a:gd name="connsiteX3" fmla="*/ 3728489 w 3728489"/>
              <a:gd name="connsiteY3" fmla="*/ 341175 h 2047009"/>
              <a:gd name="connsiteX4" fmla="*/ 3728489 w 3728489"/>
              <a:gd name="connsiteY4" fmla="*/ 1705834 h 2047009"/>
              <a:gd name="connsiteX5" fmla="*/ 3387314 w 3728489"/>
              <a:gd name="connsiteY5" fmla="*/ 2047009 h 2047009"/>
              <a:gd name="connsiteX6" fmla="*/ 341175 w 3728489"/>
              <a:gd name="connsiteY6" fmla="*/ 2047009 h 2047009"/>
              <a:gd name="connsiteX7" fmla="*/ 0 w 3728489"/>
              <a:gd name="connsiteY7" fmla="*/ 1705834 h 2047009"/>
              <a:gd name="connsiteX8" fmla="*/ 0 w 3728489"/>
              <a:gd name="connsiteY8" fmla="*/ 341175 h 204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28489" h="2047009" fill="none" extrusionOk="0">
                <a:moveTo>
                  <a:pt x="0" y="341175"/>
                </a:moveTo>
                <a:cubicBezTo>
                  <a:pt x="3826" y="130117"/>
                  <a:pt x="169996" y="24362"/>
                  <a:pt x="341175" y="0"/>
                </a:cubicBezTo>
                <a:cubicBezTo>
                  <a:pt x="1127276" y="23669"/>
                  <a:pt x="2675085" y="-15311"/>
                  <a:pt x="3387314" y="0"/>
                </a:cubicBezTo>
                <a:cubicBezTo>
                  <a:pt x="3569982" y="-22513"/>
                  <a:pt x="3741215" y="179953"/>
                  <a:pt x="3728489" y="341175"/>
                </a:cubicBezTo>
                <a:cubicBezTo>
                  <a:pt x="3636879" y="912656"/>
                  <a:pt x="3658371" y="1315374"/>
                  <a:pt x="3728489" y="1705834"/>
                </a:cubicBezTo>
                <a:cubicBezTo>
                  <a:pt x="3710210" y="1885074"/>
                  <a:pt x="3558188" y="2052806"/>
                  <a:pt x="3387314" y="2047009"/>
                </a:cubicBezTo>
                <a:cubicBezTo>
                  <a:pt x="2439640" y="2025703"/>
                  <a:pt x="694387" y="2181055"/>
                  <a:pt x="341175" y="2047009"/>
                </a:cubicBezTo>
                <a:cubicBezTo>
                  <a:pt x="150931" y="2050195"/>
                  <a:pt x="-18374" y="1907888"/>
                  <a:pt x="0" y="1705834"/>
                </a:cubicBezTo>
                <a:cubicBezTo>
                  <a:pt x="-58119" y="1386389"/>
                  <a:pt x="-120647" y="742399"/>
                  <a:pt x="0" y="341175"/>
                </a:cubicBezTo>
                <a:close/>
              </a:path>
              <a:path w="3728489" h="2047009" stroke="0" extrusionOk="0">
                <a:moveTo>
                  <a:pt x="0" y="341175"/>
                </a:moveTo>
                <a:cubicBezTo>
                  <a:pt x="-10977" y="152608"/>
                  <a:pt x="178186" y="715"/>
                  <a:pt x="341175" y="0"/>
                </a:cubicBezTo>
                <a:cubicBezTo>
                  <a:pt x="1062060" y="16568"/>
                  <a:pt x="2564126" y="108663"/>
                  <a:pt x="3387314" y="0"/>
                </a:cubicBezTo>
                <a:cubicBezTo>
                  <a:pt x="3560674" y="3469"/>
                  <a:pt x="3723818" y="171521"/>
                  <a:pt x="3728489" y="341175"/>
                </a:cubicBezTo>
                <a:cubicBezTo>
                  <a:pt x="3749103" y="886215"/>
                  <a:pt x="3751211" y="1024895"/>
                  <a:pt x="3728489" y="1705834"/>
                </a:cubicBezTo>
                <a:cubicBezTo>
                  <a:pt x="3729860" y="1884118"/>
                  <a:pt x="3586100" y="2076757"/>
                  <a:pt x="3387314" y="2047009"/>
                </a:cubicBezTo>
                <a:cubicBezTo>
                  <a:pt x="2078393" y="1927608"/>
                  <a:pt x="1725591" y="1948463"/>
                  <a:pt x="341175" y="2047009"/>
                </a:cubicBezTo>
                <a:cubicBezTo>
                  <a:pt x="133219" y="2045369"/>
                  <a:pt x="-3227" y="1893169"/>
                  <a:pt x="0" y="1705834"/>
                </a:cubicBezTo>
                <a:cubicBezTo>
                  <a:pt x="-86245" y="1087452"/>
                  <a:pt x="-16800" y="817684"/>
                  <a:pt x="0" y="3411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82263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Đại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diện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nhóm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trình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bày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kết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quả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thảo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luận</a:t>
            </a:r>
            <a:r>
              <a:rPr lang="en-US" sz="28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BB7711-4295-DAE1-D87F-FC001AD387FF}"/>
              </a:ext>
            </a:extLst>
          </p:cNvPr>
          <p:cNvSpPr/>
          <p:nvPr/>
        </p:nvSpPr>
        <p:spPr>
          <a:xfrm>
            <a:off x="7520904" y="696190"/>
            <a:ext cx="3919256" cy="2047009"/>
          </a:xfrm>
          <a:custGeom>
            <a:avLst/>
            <a:gdLst>
              <a:gd name="connsiteX0" fmla="*/ 0 w 3919256"/>
              <a:gd name="connsiteY0" fmla="*/ 341175 h 2047009"/>
              <a:gd name="connsiteX1" fmla="*/ 341175 w 3919256"/>
              <a:gd name="connsiteY1" fmla="*/ 0 h 2047009"/>
              <a:gd name="connsiteX2" fmla="*/ 3578081 w 3919256"/>
              <a:gd name="connsiteY2" fmla="*/ 0 h 2047009"/>
              <a:gd name="connsiteX3" fmla="*/ 3919256 w 3919256"/>
              <a:gd name="connsiteY3" fmla="*/ 341175 h 2047009"/>
              <a:gd name="connsiteX4" fmla="*/ 3919256 w 3919256"/>
              <a:gd name="connsiteY4" fmla="*/ 1705834 h 2047009"/>
              <a:gd name="connsiteX5" fmla="*/ 3578081 w 3919256"/>
              <a:gd name="connsiteY5" fmla="*/ 2047009 h 2047009"/>
              <a:gd name="connsiteX6" fmla="*/ 341175 w 3919256"/>
              <a:gd name="connsiteY6" fmla="*/ 2047009 h 2047009"/>
              <a:gd name="connsiteX7" fmla="*/ 0 w 3919256"/>
              <a:gd name="connsiteY7" fmla="*/ 1705834 h 2047009"/>
              <a:gd name="connsiteX8" fmla="*/ 0 w 3919256"/>
              <a:gd name="connsiteY8" fmla="*/ 341175 h 204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19256" h="2047009" fill="none" extrusionOk="0">
                <a:moveTo>
                  <a:pt x="0" y="341175"/>
                </a:moveTo>
                <a:cubicBezTo>
                  <a:pt x="3826" y="130117"/>
                  <a:pt x="169996" y="24362"/>
                  <a:pt x="341175" y="0"/>
                </a:cubicBezTo>
                <a:cubicBezTo>
                  <a:pt x="1689012" y="23669"/>
                  <a:pt x="2515728" y="-15311"/>
                  <a:pt x="3578081" y="0"/>
                </a:cubicBezTo>
                <a:cubicBezTo>
                  <a:pt x="3760749" y="-22513"/>
                  <a:pt x="3931982" y="179953"/>
                  <a:pt x="3919256" y="341175"/>
                </a:cubicBezTo>
                <a:cubicBezTo>
                  <a:pt x="3827646" y="912656"/>
                  <a:pt x="3849138" y="1315374"/>
                  <a:pt x="3919256" y="1705834"/>
                </a:cubicBezTo>
                <a:cubicBezTo>
                  <a:pt x="3900977" y="1885074"/>
                  <a:pt x="3748955" y="2052806"/>
                  <a:pt x="3578081" y="2047009"/>
                </a:cubicBezTo>
                <a:cubicBezTo>
                  <a:pt x="2983776" y="2025703"/>
                  <a:pt x="1306175" y="2181055"/>
                  <a:pt x="341175" y="2047009"/>
                </a:cubicBezTo>
                <a:cubicBezTo>
                  <a:pt x="150931" y="2050195"/>
                  <a:pt x="-18374" y="1907888"/>
                  <a:pt x="0" y="1705834"/>
                </a:cubicBezTo>
                <a:cubicBezTo>
                  <a:pt x="-58119" y="1386389"/>
                  <a:pt x="-120647" y="742399"/>
                  <a:pt x="0" y="341175"/>
                </a:cubicBezTo>
                <a:close/>
              </a:path>
              <a:path w="3919256" h="2047009" stroke="0" extrusionOk="0">
                <a:moveTo>
                  <a:pt x="0" y="341175"/>
                </a:moveTo>
                <a:cubicBezTo>
                  <a:pt x="-10977" y="152608"/>
                  <a:pt x="178186" y="715"/>
                  <a:pt x="341175" y="0"/>
                </a:cubicBezTo>
                <a:cubicBezTo>
                  <a:pt x="1320443" y="16568"/>
                  <a:pt x="3169135" y="108663"/>
                  <a:pt x="3578081" y="0"/>
                </a:cubicBezTo>
                <a:cubicBezTo>
                  <a:pt x="3751441" y="3469"/>
                  <a:pt x="3914585" y="171521"/>
                  <a:pt x="3919256" y="341175"/>
                </a:cubicBezTo>
                <a:cubicBezTo>
                  <a:pt x="3939870" y="886215"/>
                  <a:pt x="3941978" y="1024895"/>
                  <a:pt x="3919256" y="1705834"/>
                </a:cubicBezTo>
                <a:cubicBezTo>
                  <a:pt x="3920627" y="1884118"/>
                  <a:pt x="3776867" y="2076757"/>
                  <a:pt x="3578081" y="2047009"/>
                </a:cubicBezTo>
                <a:cubicBezTo>
                  <a:pt x="2807021" y="1927608"/>
                  <a:pt x="819898" y="1948463"/>
                  <a:pt x="341175" y="2047009"/>
                </a:cubicBezTo>
                <a:cubicBezTo>
                  <a:pt x="133219" y="2045369"/>
                  <a:pt x="-3227" y="1893169"/>
                  <a:pt x="0" y="1705834"/>
                </a:cubicBezTo>
                <a:cubicBezTo>
                  <a:pt x="-86245" y="1087452"/>
                  <a:pt x="-16800" y="817684"/>
                  <a:pt x="0" y="34117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82263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Các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nhóm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còn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lại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lắng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nghe</a:t>
            </a:r>
            <a:r>
              <a:rPr lang="en-US" sz="2800" dirty="0">
                <a:solidFill>
                  <a:sysClr val="windowText" lastClr="000000"/>
                </a:solidFill>
              </a:rPr>
              <a:t> – </a:t>
            </a:r>
            <a:r>
              <a:rPr lang="en-US" sz="2800" dirty="0" err="1">
                <a:solidFill>
                  <a:sysClr val="windowText" lastClr="000000"/>
                </a:solidFill>
              </a:rPr>
              <a:t>góp</a:t>
            </a:r>
            <a:r>
              <a:rPr lang="en-US" sz="2800" dirty="0">
                <a:solidFill>
                  <a:sysClr val="windowText" lastClr="000000"/>
                </a:solidFill>
              </a:rPr>
              <a:t> ý – </a:t>
            </a:r>
            <a:r>
              <a:rPr lang="en-US" sz="2800" dirty="0" err="1">
                <a:solidFill>
                  <a:sysClr val="windowText" lastClr="000000"/>
                </a:solidFill>
              </a:rPr>
              <a:t>bổ</a:t>
            </a:r>
            <a:r>
              <a:rPr lang="en-US" sz="2800" dirty="0">
                <a:solidFill>
                  <a:sysClr val="windowText" lastClr="000000"/>
                </a:solidFill>
              </a:rPr>
              <a:t> sung.</a:t>
            </a:r>
          </a:p>
        </p:txBody>
      </p:sp>
    </p:spTree>
    <p:extLst>
      <p:ext uri="{BB962C8B-B14F-4D97-AF65-F5344CB8AC3E}">
        <p14:creationId xmlns:p14="http://schemas.microsoft.com/office/powerpoint/2010/main" val="20430021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179048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7E44F8-B9EA-A69F-C0F5-420755733A11}"/>
              </a:ext>
            </a:extLst>
          </p:cNvPr>
          <p:cNvSpPr txBox="1"/>
          <p:nvPr/>
        </p:nvSpPr>
        <p:spPr>
          <a:xfrm>
            <a:off x="625157" y="376618"/>
            <a:ext cx="2360598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VUI HỌC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9F29F-829B-D45B-ADC2-12FBB2C54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" y="3434418"/>
            <a:ext cx="2810976" cy="3335482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B0D6F59-AD73-0190-64BE-6674BA88BC02}"/>
              </a:ext>
            </a:extLst>
          </p:cNvPr>
          <p:cNvSpPr/>
          <p:nvPr/>
        </p:nvSpPr>
        <p:spPr>
          <a:xfrm>
            <a:off x="6237279" y="1984042"/>
            <a:ext cx="4156402" cy="1359966"/>
          </a:xfrm>
          <a:custGeom>
            <a:avLst/>
            <a:gdLst>
              <a:gd name="connsiteX0" fmla="*/ 0 w 4156402"/>
              <a:gd name="connsiteY0" fmla="*/ 226666 h 1359966"/>
              <a:gd name="connsiteX1" fmla="*/ 226666 w 4156402"/>
              <a:gd name="connsiteY1" fmla="*/ 0 h 1359966"/>
              <a:gd name="connsiteX2" fmla="*/ 798121 w 4156402"/>
              <a:gd name="connsiteY2" fmla="*/ 0 h 1359966"/>
              <a:gd name="connsiteX3" fmla="*/ 1369575 w 4156402"/>
              <a:gd name="connsiteY3" fmla="*/ 0 h 1359966"/>
              <a:gd name="connsiteX4" fmla="*/ 2424568 w 4156402"/>
              <a:gd name="connsiteY4" fmla="*/ 0 h 1359966"/>
              <a:gd name="connsiteX5" fmla="*/ 2424568 w 4156402"/>
              <a:gd name="connsiteY5" fmla="*/ 0 h 1359966"/>
              <a:gd name="connsiteX6" fmla="*/ 2933727 w 4156402"/>
              <a:gd name="connsiteY6" fmla="*/ 0 h 1359966"/>
              <a:gd name="connsiteX7" fmla="*/ 3463668 w 4156402"/>
              <a:gd name="connsiteY7" fmla="*/ 0 h 1359966"/>
              <a:gd name="connsiteX8" fmla="*/ 3929736 w 4156402"/>
              <a:gd name="connsiteY8" fmla="*/ 0 h 1359966"/>
              <a:gd name="connsiteX9" fmla="*/ 4156402 w 4156402"/>
              <a:gd name="connsiteY9" fmla="*/ 226666 h 1359966"/>
              <a:gd name="connsiteX10" fmla="*/ 4156402 w 4156402"/>
              <a:gd name="connsiteY10" fmla="*/ 793314 h 1359966"/>
              <a:gd name="connsiteX11" fmla="*/ 4156402 w 4156402"/>
              <a:gd name="connsiteY11" fmla="*/ 793314 h 1359966"/>
              <a:gd name="connsiteX12" fmla="*/ 4156402 w 4156402"/>
              <a:gd name="connsiteY12" fmla="*/ 1133305 h 1359966"/>
              <a:gd name="connsiteX13" fmla="*/ 4156402 w 4156402"/>
              <a:gd name="connsiteY13" fmla="*/ 1133300 h 1359966"/>
              <a:gd name="connsiteX14" fmla="*/ 3929736 w 4156402"/>
              <a:gd name="connsiteY14" fmla="*/ 1359966 h 1359966"/>
              <a:gd name="connsiteX15" fmla="*/ 3463668 w 4156402"/>
              <a:gd name="connsiteY15" fmla="*/ 1359966 h 1359966"/>
              <a:gd name="connsiteX16" fmla="*/ 3609960 w 4156402"/>
              <a:gd name="connsiteY16" fmla="*/ 1615028 h 1359966"/>
              <a:gd name="connsiteX17" fmla="*/ 3226683 w 4156402"/>
              <a:gd name="connsiteY17" fmla="*/ 1532558 h 1359966"/>
              <a:gd name="connsiteX18" fmla="*/ 2867114 w 4156402"/>
              <a:gd name="connsiteY18" fmla="*/ 1455189 h 1359966"/>
              <a:gd name="connsiteX19" fmla="*/ 2424568 w 4156402"/>
              <a:gd name="connsiteY19" fmla="*/ 1359966 h 1359966"/>
              <a:gd name="connsiteX20" fmla="*/ 1875093 w 4156402"/>
              <a:gd name="connsiteY20" fmla="*/ 1359966 h 1359966"/>
              <a:gd name="connsiteX21" fmla="*/ 1303638 w 4156402"/>
              <a:gd name="connsiteY21" fmla="*/ 1359966 h 1359966"/>
              <a:gd name="connsiteX22" fmla="*/ 732183 w 4156402"/>
              <a:gd name="connsiteY22" fmla="*/ 1359966 h 1359966"/>
              <a:gd name="connsiteX23" fmla="*/ 226666 w 4156402"/>
              <a:gd name="connsiteY23" fmla="*/ 1359966 h 1359966"/>
              <a:gd name="connsiteX24" fmla="*/ 0 w 4156402"/>
              <a:gd name="connsiteY24" fmla="*/ 1133300 h 1359966"/>
              <a:gd name="connsiteX25" fmla="*/ 0 w 4156402"/>
              <a:gd name="connsiteY25" fmla="*/ 1133305 h 1359966"/>
              <a:gd name="connsiteX26" fmla="*/ 0 w 4156402"/>
              <a:gd name="connsiteY26" fmla="*/ 793314 h 1359966"/>
              <a:gd name="connsiteX27" fmla="*/ 0 w 4156402"/>
              <a:gd name="connsiteY27" fmla="*/ 793314 h 1359966"/>
              <a:gd name="connsiteX28" fmla="*/ 0 w 4156402"/>
              <a:gd name="connsiteY28" fmla="*/ 226666 h 13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56402" h="1359966" fill="none" extrusionOk="0">
                <a:moveTo>
                  <a:pt x="0" y="226666"/>
                </a:moveTo>
                <a:cubicBezTo>
                  <a:pt x="-5572" y="83934"/>
                  <a:pt x="122175" y="-15544"/>
                  <a:pt x="226666" y="0"/>
                </a:cubicBezTo>
                <a:cubicBezTo>
                  <a:pt x="429496" y="-33475"/>
                  <a:pt x="642012" y="50067"/>
                  <a:pt x="798121" y="0"/>
                </a:cubicBezTo>
                <a:cubicBezTo>
                  <a:pt x="954230" y="-50067"/>
                  <a:pt x="1110408" y="25715"/>
                  <a:pt x="1369575" y="0"/>
                </a:cubicBezTo>
                <a:cubicBezTo>
                  <a:pt x="1628742" y="-25715"/>
                  <a:pt x="2208193" y="55600"/>
                  <a:pt x="2424568" y="0"/>
                </a:cubicBezTo>
                <a:lnTo>
                  <a:pt x="2424568" y="0"/>
                </a:lnTo>
                <a:cubicBezTo>
                  <a:pt x="2615503" y="-25776"/>
                  <a:pt x="2757105" y="8863"/>
                  <a:pt x="2933727" y="0"/>
                </a:cubicBezTo>
                <a:cubicBezTo>
                  <a:pt x="3110349" y="-8863"/>
                  <a:pt x="3288092" y="5445"/>
                  <a:pt x="3463668" y="0"/>
                </a:cubicBezTo>
                <a:cubicBezTo>
                  <a:pt x="3591051" y="-40518"/>
                  <a:pt x="3759315" y="48259"/>
                  <a:pt x="3929736" y="0"/>
                </a:cubicBezTo>
                <a:cubicBezTo>
                  <a:pt x="4067907" y="31743"/>
                  <a:pt x="4160710" y="105743"/>
                  <a:pt x="4156402" y="226666"/>
                </a:cubicBezTo>
                <a:cubicBezTo>
                  <a:pt x="4186404" y="463912"/>
                  <a:pt x="4122992" y="618455"/>
                  <a:pt x="4156402" y="793314"/>
                </a:cubicBezTo>
                <a:lnTo>
                  <a:pt x="4156402" y="793314"/>
                </a:lnTo>
                <a:cubicBezTo>
                  <a:pt x="4182309" y="889758"/>
                  <a:pt x="4126584" y="1047055"/>
                  <a:pt x="4156402" y="1133305"/>
                </a:cubicBezTo>
                <a:lnTo>
                  <a:pt x="4156402" y="1133300"/>
                </a:lnTo>
                <a:cubicBezTo>
                  <a:pt x="4141493" y="1265413"/>
                  <a:pt x="4057082" y="1392386"/>
                  <a:pt x="3929736" y="1359966"/>
                </a:cubicBezTo>
                <a:cubicBezTo>
                  <a:pt x="3743056" y="1410272"/>
                  <a:pt x="3623073" y="1317999"/>
                  <a:pt x="3463668" y="1359966"/>
                </a:cubicBezTo>
                <a:cubicBezTo>
                  <a:pt x="3534167" y="1469501"/>
                  <a:pt x="3515491" y="1503040"/>
                  <a:pt x="3609960" y="1615028"/>
                </a:cubicBezTo>
                <a:cubicBezTo>
                  <a:pt x="3497661" y="1636296"/>
                  <a:pt x="3349525" y="1547992"/>
                  <a:pt x="3226683" y="1532558"/>
                </a:cubicBezTo>
                <a:cubicBezTo>
                  <a:pt x="3103841" y="1517124"/>
                  <a:pt x="2950742" y="1454109"/>
                  <a:pt x="2867114" y="1455189"/>
                </a:cubicBezTo>
                <a:cubicBezTo>
                  <a:pt x="2783486" y="1456269"/>
                  <a:pt x="2551469" y="1356263"/>
                  <a:pt x="2424568" y="1359966"/>
                </a:cubicBezTo>
                <a:cubicBezTo>
                  <a:pt x="2162502" y="1373561"/>
                  <a:pt x="2130964" y="1328287"/>
                  <a:pt x="1875093" y="1359966"/>
                </a:cubicBezTo>
                <a:cubicBezTo>
                  <a:pt x="1619223" y="1391645"/>
                  <a:pt x="1541158" y="1313668"/>
                  <a:pt x="1303638" y="1359966"/>
                </a:cubicBezTo>
                <a:cubicBezTo>
                  <a:pt x="1066119" y="1406264"/>
                  <a:pt x="875342" y="1344512"/>
                  <a:pt x="732183" y="1359966"/>
                </a:cubicBezTo>
                <a:cubicBezTo>
                  <a:pt x="589024" y="1375420"/>
                  <a:pt x="395275" y="1356282"/>
                  <a:pt x="226666" y="1359966"/>
                </a:cubicBezTo>
                <a:cubicBezTo>
                  <a:pt x="110397" y="1375673"/>
                  <a:pt x="7501" y="1265630"/>
                  <a:pt x="0" y="1133300"/>
                </a:cubicBezTo>
                <a:lnTo>
                  <a:pt x="0" y="1133305"/>
                </a:lnTo>
                <a:cubicBezTo>
                  <a:pt x="-24459" y="1037567"/>
                  <a:pt x="23996" y="882832"/>
                  <a:pt x="0" y="793314"/>
                </a:cubicBezTo>
                <a:lnTo>
                  <a:pt x="0" y="793314"/>
                </a:lnTo>
                <a:cubicBezTo>
                  <a:pt x="-25404" y="539805"/>
                  <a:pt x="39022" y="473116"/>
                  <a:pt x="0" y="226666"/>
                </a:cubicBezTo>
                <a:close/>
              </a:path>
              <a:path w="4156402" h="1359966" stroke="0" extrusionOk="0">
                <a:moveTo>
                  <a:pt x="0" y="226666"/>
                </a:moveTo>
                <a:cubicBezTo>
                  <a:pt x="-3358" y="99410"/>
                  <a:pt x="86085" y="5779"/>
                  <a:pt x="226666" y="0"/>
                </a:cubicBezTo>
                <a:cubicBezTo>
                  <a:pt x="443710" y="-48241"/>
                  <a:pt x="585154" y="67307"/>
                  <a:pt x="820100" y="0"/>
                </a:cubicBezTo>
                <a:cubicBezTo>
                  <a:pt x="1055046" y="-67307"/>
                  <a:pt x="1111310" y="6611"/>
                  <a:pt x="1347596" y="0"/>
                </a:cubicBezTo>
                <a:cubicBezTo>
                  <a:pt x="1583882" y="-6611"/>
                  <a:pt x="1674241" y="23193"/>
                  <a:pt x="1853113" y="0"/>
                </a:cubicBezTo>
                <a:cubicBezTo>
                  <a:pt x="2031985" y="-23193"/>
                  <a:pt x="2274959" y="44038"/>
                  <a:pt x="2424568" y="0"/>
                </a:cubicBezTo>
                <a:lnTo>
                  <a:pt x="2424568" y="0"/>
                </a:lnTo>
                <a:cubicBezTo>
                  <a:pt x="2652755" y="-48135"/>
                  <a:pt x="2724034" y="45938"/>
                  <a:pt x="2933727" y="0"/>
                </a:cubicBezTo>
                <a:cubicBezTo>
                  <a:pt x="3143420" y="-45938"/>
                  <a:pt x="3219994" y="12780"/>
                  <a:pt x="3463668" y="0"/>
                </a:cubicBezTo>
                <a:cubicBezTo>
                  <a:pt x="3662695" y="-230"/>
                  <a:pt x="3760496" y="24097"/>
                  <a:pt x="3929736" y="0"/>
                </a:cubicBezTo>
                <a:cubicBezTo>
                  <a:pt x="4056712" y="12404"/>
                  <a:pt x="4127595" y="99834"/>
                  <a:pt x="4156402" y="226666"/>
                </a:cubicBezTo>
                <a:cubicBezTo>
                  <a:pt x="4176878" y="438744"/>
                  <a:pt x="4108934" y="673388"/>
                  <a:pt x="4156402" y="793314"/>
                </a:cubicBezTo>
                <a:lnTo>
                  <a:pt x="4156402" y="793314"/>
                </a:lnTo>
                <a:cubicBezTo>
                  <a:pt x="4169878" y="961783"/>
                  <a:pt x="4127585" y="1019343"/>
                  <a:pt x="4156402" y="1133305"/>
                </a:cubicBezTo>
                <a:lnTo>
                  <a:pt x="4156402" y="1133300"/>
                </a:lnTo>
                <a:cubicBezTo>
                  <a:pt x="4177104" y="1232784"/>
                  <a:pt x="4027813" y="1349487"/>
                  <a:pt x="3929736" y="1359966"/>
                </a:cubicBezTo>
                <a:cubicBezTo>
                  <a:pt x="3762334" y="1374333"/>
                  <a:pt x="3683999" y="1310010"/>
                  <a:pt x="3463668" y="1359966"/>
                </a:cubicBezTo>
                <a:cubicBezTo>
                  <a:pt x="3545023" y="1433854"/>
                  <a:pt x="3578074" y="1565221"/>
                  <a:pt x="3609960" y="1615028"/>
                </a:cubicBezTo>
                <a:cubicBezTo>
                  <a:pt x="3468594" y="1595923"/>
                  <a:pt x="3371463" y="1523705"/>
                  <a:pt x="3250391" y="1537659"/>
                </a:cubicBezTo>
                <a:cubicBezTo>
                  <a:pt x="3129319" y="1551613"/>
                  <a:pt x="2971969" y="1477027"/>
                  <a:pt x="2878968" y="1457740"/>
                </a:cubicBezTo>
                <a:cubicBezTo>
                  <a:pt x="2785967" y="1438453"/>
                  <a:pt x="2608169" y="1342956"/>
                  <a:pt x="2424568" y="1359966"/>
                </a:cubicBezTo>
                <a:cubicBezTo>
                  <a:pt x="2197028" y="1422752"/>
                  <a:pt x="2095492" y="1305382"/>
                  <a:pt x="1897072" y="1359966"/>
                </a:cubicBezTo>
                <a:cubicBezTo>
                  <a:pt x="1698652" y="1414550"/>
                  <a:pt x="1511281" y="1337745"/>
                  <a:pt x="1347596" y="1359966"/>
                </a:cubicBezTo>
                <a:cubicBezTo>
                  <a:pt x="1183911" y="1382187"/>
                  <a:pt x="1001133" y="1336638"/>
                  <a:pt x="864058" y="1359966"/>
                </a:cubicBezTo>
                <a:cubicBezTo>
                  <a:pt x="726983" y="1383294"/>
                  <a:pt x="368402" y="1292382"/>
                  <a:pt x="226666" y="1359966"/>
                </a:cubicBezTo>
                <a:cubicBezTo>
                  <a:pt x="92021" y="1378959"/>
                  <a:pt x="-16522" y="1236562"/>
                  <a:pt x="0" y="1133300"/>
                </a:cubicBezTo>
                <a:lnTo>
                  <a:pt x="0" y="1133305"/>
                </a:lnTo>
                <a:cubicBezTo>
                  <a:pt x="-10309" y="1019765"/>
                  <a:pt x="2688" y="871620"/>
                  <a:pt x="0" y="793314"/>
                </a:cubicBezTo>
                <a:lnTo>
                  <a:pt x="0" y="793314"/>
                </a:lnTo>
                <a:cubicBezTo>
                  <a:pt x="-26501" y="520190"/>
                  <a:pt x="1981" y="353627"/>
                  <a:pt x="0" y="22666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36853"/>
                      <a:gd name="adj2" fmla="val 687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Em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không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đồng</a:t>
            </a:r>
            <a:r>
              <a:rPr lang="en-US" sz="2800" dirty="0">
                <a:solidFill>
                  <a:sysClr val="windowText" lastClr="000000"/>
                </a:solidFill>
              </a:rPr>
              <a:t> ý </a:t>
            </a:r>
            <a:r>
              <a:rPr lang="en-US" sz="2800" dirty="0" err="1">
                <a:solidFill>
                  <a:sysClr val="windowText" lastClr="000000"/>
                </a:solidFill>
              </a:rPr>
              <a:t>với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cách</a:t>
            </a:r>
            <a:r>
              <a:rPr lang="en-US" sz="2800" dirty="0">
                <a:solidFill>
                  <a:sysClr val="windowText" lastClr="000000"/>
                </a:solidFill>
              </a:rPr>
              <a:t>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này</a:t>
            </a:r>
            <a:r>
              <a:rPr lang="en-US" sz="2800" dirty="0">
                <a:solidFill>
                  <a:sysClr val="windowText" lastClr="000000"/>
                </a:solidFill>
              </a:rPr>
              <a:t>. </a:t>
            </a:r>
            <a:r>
              <a:rPr lang="en-US" sz="2800" dirty="0" err="1">
                <a:solidFill>
                  <a:sysClr val="windowText" lastClr="000000"/>
                </a:solidFill>
              </a:rPr>
              <a:t>Vì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không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phải</a:t>
            </a:r>
            <a:r>
              <a:rPr lang="en-US" sz="2800" dirty="0">
                <a:solidFill>
                  <a:sysClr val="windowText" lastClr="000000"/>
                </a:solidFill>
              </a:rPr>
              <a:t>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đều</a:t>
            </a:r>
            <a:r>
              <a:rPr lang="en-US" sz="2800" dirty="0">
                <a:solidFill>
                  <a:sysClr val="windowText" lastClr="000000"/>
                </a:solidFill>
              </a:rPr>
              <a:t>, </a:t>
            </a:r>
            <a:r>
              <a:rPr lang="en-US" sz="2800" dirty="0" err="1">
                <a:solidFill>
                  <a:sysClr val="windowText" lastClr="000000"/>
                </a:solidFill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kẹo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</a:rPr>
              <a:t> 5, 5, 8.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39537C9-CA4F-C657-278F-5814B6CAA871}"/>
              </a:ext>
            </a:extLst>
          </p:cNvPr>
          <p:cNvSpPr/>
          <p:nvPr/>
        </p:nvSpPr>
        <p:spPr>
          <a:xfrm>
            <a:off x="1516951" y="1535145"/>
            <a:ext cx="3815400" cy="1359966"/>
          </a:xfrm>
          <a:custGeom>
            <a:avLst/>
            <a:gdLst>
              <a:gd name="connsiteX0" fmla="*/ 0 w 3815400"/>
              <a:gd name="connsiteY0" fmla="*/ 226666 h 1359966"/>
              <a:gd name="connsiteX1" fmla="*/ 226666 w 3815400"/>
              <a:gd name="connsiteY1" fmla="*/ 0 h 1359966"/>
              <a:gd name="connsiteX2" fmla="*/ 635900 w 3815400"/>
              <a:gd name="connsiteY2" fmla="*/ 0 h 1359966"/>
              <a:gd name="connsiteX3" fmla="*/ 635900 w 3815400"/>
              <a:gd name="connsiteY3" fmla="*/ 0 h 1359966"/>
              <a:gd name="connsiteX4" fmla="*/ 1122364 w 3815400"/>
              <a:gd name="connsiteY4" fmla="*/ 0 h 1359966"/>
              <a:gd name="connsiteX5" fmla="*/ 1589750 w 3815400"/>
              <a:gd name="connsiteY5" fmla="*/ 0 h 1359966"/>
              <a:gd name="connsiteX6" fmla="*/ 2049516 w 3815400"/>
              <a:gd name="connsiteY6" fmla="*/ 0 h 1359966"/>
              <a:gd name="connsiteX7" fmla="*/ 2489293 w 3815400"/>
              <a:gd name="connsiteY7" fmla="*/ 0 h 1359966"/>
              <a:gd name="connsiteX8" fmla="*/ 2949059 w 3815400"/>
              <a:gd name="connsiteY8" fmla="*/ 0 h 1359966"/>
              <a:gd name="connsiteX9" fmla="*/ 3588734 w 3815400"/>
              <a:gd name="connsiteY9" fmla="*/ 0 h 1359966"/>
              <a:gd name="connsiteX10" fmla="*/ 3815400 w 3815400"/>
              <a:gd name="connsiteY10" fmla="*/ 226666 h 1359966"/>
              <a:gd name="connsiteX11" fmla="*/ 3815400 w 3815400"/>
              <a:gd name="connsiteY11" fmla="*/ 793314 h 1359966"/>
              <a:gd name="connsiteX12" fmla="*/ 3815400 w 3815400"/>
              <a:gd name="connsiteY12" fmla="*/ 793314 h 1359966"/>
              <a:gd name="connsiteX13" fmla="*/ 3815400 w 3815400"/>
              <a:gd name="connsiteY13" fmla="*/ 1133305 h 1359966"/>
              <a:gd name="connsiteX14" fmla="*/ 3815400 w 3815400"/>
              <a:gd name="connsiteY14" fmla="*/ 1133300 h 1359966"/>
              <a:gd name="connsiteX15" fmla="*/ 3588734 w 3815400"/>
              <a:gd name="connsiteY15" fmla="*/ 1359966 h 1359966"/>
              <a:gd name="connsiteX16" fmla="*/ 3108978 w 3815400"/>
              <a:gd name="connsiteY16" fmla="*/ 1359966 h 1359966"/>
              <a:gd name="connsiteX17" fmla="*/ 2629222 w 3815400"/>
              <a:gd name="connsiteY17" fmla="*/ 1359966 h 1359966"/>
              <a:gd name="connsiteX18" fmla="*/ 2109486 w 3815400"/>
              <a:gd name="connsiteY18" fmla="*/ 1359966 h 1359966"/>
              <a:gd name="connsiteX19" fmla="*/ 1589750 w 3815400"/>
              <a:gd name="connsiteY19" fmla="*/ 1359966 h 1359966"/>
              <a:gd name="connsiteX20" fmla="*/ 1109424 w 3815400"/>
              <a:gd name="connsiteY20" fmla="*/ 1495170 h 1359966"/>
              <a:gd name="connsiteX21" fmla="*/ 642692 w 3815400"/>
              <a:gd name="connsiteY21" fmla="*/ 1626548 h 1359966"/>
              <a:gd name="connsiteX22" fmla="*/ 230336 w 3815400"/>
              <a:gd name="connsiteY22" fmla="*/ 1742620 h 1359966"/>
              <a:gd name="connsiteX23" fmla="*/ 635900 w 3815400"/>
              <a:gd name="connsiteY23" fmla="*/ 1359966 h 1359966"/>
              <a:gd name="connsiteX24" fmla="*/ 226666 w 3815400"/>
              <a:gd name="connsiteY24" fmla="*/ 1359966 h 1359966"/>
              <a:gd name="connsiteX25" fmla="*/ 0 w 3815400"/>
              <a:gd name="connsiteY25" fmla="*/ 1133300 h 1359966"/>
              <a:gd name="connsiteX26" fmla="*/ 0 w 3815400"/>
              <a:gd name="connsiteY26" fmla="*/ 1133305 h 1359966"/>
              <a:gd name="connsiteX27" fmla="*/ 0 w 3815400"/>
              <a:gd name="connsiteY27" fmla="*/ 793314 h 1359966"/>
              <a:gd name="connsiteX28" fmla="*/ 0 w 3815400"/>
              <a:gd name="connsiteY28" fmla="*/ 793314 h 1359966"/>
              <a:gd name="connsiteX29" fmla="*/ 0 w 3815400"/>
              <a:gd name="connsiteY29" fmla="*/ 226666 h 13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5400" h="1359966" fill="none" extrusionOk="0">
                <a:moveTo>
                  <a:pt x="0" y="226666"/>
                </a:moveTo>
                <a:cubicBezTo>
                  <a:pt x="-5572" y="83934"/>
                  <a:pt x="122175" y="-15544"/>
                  <a:pt x="226666" y="0"/>
                </a:cubicBezTo>
                <a:cubicBezTo>
                  <a:pt x="331705" y="-1572"/>
                  <a:pt x="478322" y="30920"/>
                  <a:pt x="635900" y="0"/>
                </a:cubicBezTo>
                <a:lnTo>
                  <a:pt x="635900" y="0"/>
                </a:lnTo>
                <a:cubicBezTo>
                  <a:pt x="877159" y="-9647"/>
                  <a:pt x="941516" y="55731"/>
                  <a:pt x="1122364" y="0"/>
                </a:cubicBezTo>
                <a:cubicBezTo>
                  <a:pt x="1303212" y="-55731"/>
                  <a:pt x="1360051" y="44739"/>
                  <a:pt x="1589750" y="0"/>
                </a:cubicBezTo>
                <a:cubicBezTo>
                  <a:pt x="1755415" y="-126"/>
                  <a:pt x="1834209" y="7423"/>
                  <a:pt x="2049516" y="0"/>
                </a:cubicBezTo>
                <a:cubicBezTo>
                  <a:pt x="2264823" y="-7423"/>
                  <a:pt x="2328556" y="20472"/>
                  <a:pt x="2489293" y="0"/>
                </a:cubicBezTo>
                <a:cubicBezTo>
                  <a:pt x="2650030" y="-20472"/>
                  <a:pt x="2762034" y="15815"/>
                  <a:pt x="2949059" y="0"/>
                </a:cubicBezTo>
                <a:cubicBezTo>
                  <a:pt x="3136084" y="-15815"/>
                  <a:pt x="3329852" y="59215"/>
                  <a:pt x="3588734" y="0"/>
                </a:cubicBezTo>
                <a:cubicBezTo>
                  <a:pt x="3693849" y="2406"/>
                  <a:pt x="3840234" y="127566"/>
                  <a:pt x="3815400" y="226666"/>
                </a:cubicBezTo>
                <a:cubicBezTo>
                  <a:pt x="3816257" y="439945"/>
                  <a:pt x="3800765" y="548212"/>
                  <a:pt x="3815400" y="793314"/>
                </a:cubicBezTo>
                <a:lnTo>
                  <a:pt x="3815400" y="793314"/>
                </a:lnTo>
                <a:cubicBezTo>
                  <a:pt x="3846112" y="869054"/>
                  <a:pt x="3775662" y="1003170"/>
                  <a:pt x="3815400" y="1133305"/>
                </a:cubicBezTo>
                <a:lnTo>
                  <a:pt x="3815400" y="1133300"/>
                </a:lnTo>
                <a:cubicBezTo>
                  <a:pt x="3845194" y="1271028"/>
                  <a:pt x="3690593" y="1364273"/>
                  <a:pt x="3588734" y="1359966"/>
                </a:cubicBezTo>
                <a:cubicBezTo>
                  <a:pt x="3472533" y="1396834"/>
                  <a:pt x="3229607" y="1343843"/>
                  <a:pt x="3108978" y="1359966"/>
                </a:cubicBezTo>
                <a:cubicBezTo>
                  <a:pt x="2988349" y="1376089"/>
                  <a:pt x="2761610" y="1312135"/>
                  <a:pt x="2629222" y="1359966"/>
                </a:cubicBezTo>
                <a:cubicBezTo>
                  <a:pt x="2496834" y="1407797"/>
                  <a:pt x="2251468" y="1307058"/>
                  <a:pt x="2109486" y="1359966"/>
                </a:cubicBezTo>
                <a:cubicBezTo>
                  <a:pt x="1967504" y="1412874"/>
                  <a:pt x="1723483" y="1328353"/>
                  <a:pt x="1589750" y="1359966"/>
                </a:cubicBezTo>
                <a:cubicBezTo>
                  <a:pt x="1395364" y="1421520"/>
                  <a:pt x="1277478" y="1398731"/>
                  <a:pt x="1109424" y="1495170"/>
                </a:cubicBezTo>
                <a:cubicBezTo>
                  <a:pt x="941370" y="1591609"/>
                  <a:pt x="860647" y="1507569"/>
                  <a:pt x="642692" y="1626548"/>
                </a:cubicBezTo>
                <a:cubicBezTo>
                  <a:pt x="424737" y="1745527"/>
                  <a:pt x="348084" y="1682564"/>
                  <a:pt x="230336" y="1742620"/>
                </a:cubicBezTo>
                <a:cubicBezTo>
                  <a:pt x="320396" y="1604772"/>
                  <a:pt x="471530" y="1579642"/>
                  <a:pt x="635900" y="1359966"/>
                </a:cubicBezTo>
                <a:cubicBezTo>
                  <a:pt x="459305" y="1386846"/>
                  <a:pt x="314116" y="1335453"/>
                  <a:pt x="226666" y="1359966"/>
                </a:cubicBezTo>
                <a:cubicBezTo>
                  <a:pt x="101299" y="1350843"/>
                  <a:pt x="-20125" y="1265950"/>
                  <a:pt x="0" y="1133300"/>
                </a:cubicBezTo>
                <a:lnTo>
                  <a:pt x="0" y="1133305"/>
                </a:lnTo>
                <a:cubicBezTo>
                  <a:pt x="-36188" y="1012062"/>
                  <a:pt x="8212" y="886758"/>
                  <a:pt x="0" y="793314"/>
                </a:cubicBezTo>
                <a:lnTo>
                  <a:pt x="0" y="793314"/>
                </a:lnTo>
                <a:cubicBezTo>
                  <a:pt x="-34327" y="515606"/>
                  <a:pt x="18400" y="348584"/>
                  <a:pt x="0" y="226666"/>
                </a:cubicBezTo>
                <a:close/>
              </a:path>
              <a:path w="3815400" h="1359966" stroke="0" extrusionOk="0">
                <a:moveTo>
                  <a:pt x="0" y="226666"/>
                </a:moveTo>
                <a:cubicBezTo>
                  <a:pt x="-3358" y="99410"/>
                  <a:pt x="86085" y="5779"/>
                  <a:pt x="226666" y="0"/>
                </a:cubicBezTo>
                <a:cubicBezTo>
                  <a:pt x="324745" y="-1111"/>
                  <a:pt x="502028" y="25393"/>
                  <a:pt x="635900" y="0"/>
                </a:cubicBezTo>
                <a:lnTo>
                  <a:pt x="635900" y="0"/>
                </a:lnTo>
                <a:cubicBezTo>
                  <a:pt x="753373" y="-16285"/>
                  <a:pt x="869708" y="33389"/>
                  <a:pt x="1103287" y="0"/>
                </a:cubicBezTo>
                <a:cubicBezTo>
                  <a:pt x="1336866" y="-33389"/>
                  <a:pt x="1436618" y="24945"/>
                  <a:pt x="1589750" y="0"/>
                </a:cubicBezTo>
                <a:cubicBezTo>
                  <a:pt x="1784080" y="-48167"/>
                  <a:pt x="1916221" y="51538"/>
                  <a:pt x="2129476" y="0"/>
                </a:cubicBezTo>
                <a:cubicBezTo>
                  <a:pt x="2342731" y="-51538"/>
                  <a:pt x="2383618" y="36145"/>
                  <a:pt x="2629222" y="0"/>
                </a:cubicBezTo>
                <a:cubicBezTo>
                  <a:pt x="2874826" y="-36145"/>
                  <a:pt x="2917889" y="54154"/>
                  <a:pt x="3128968" y="0"/>
                </a:cubicBezTo>
                <a:cubicBezTo>
                  <a:pt x="3340047" y="-54154"/>
                  <a:pt x="3486686" y="42459"/>
                  <a:pt x="3588734" y="0"/>
                </a:cubicBezTo>
                <a:cubicBezTo>
                  <a:pt x="3715710" y="12404"/>
                  <a:pt x="3786593" y="99834"/>
                  <a:pt x="3815400" y="226666"/>
                </a:cubicBezTo>
                <a:cubicBezTo>
                  <a:pt x="3835876" y="438744"/>
                  <a:pt x="3767932" y="673388"/>
                  <a:pt x="3815400" y="793314"/>
                </a:cubicBezTo>
                <a:lnTo>
                  <a:pt x="3815400" y="793314"/>
                </a:lnTo>
                <a:cubicBezTo>
                  <a:pt x="3828876" y="961783"/>
                  <a:pt x="3786583" y="1019343"/>
                  <a:pt x="3815400" y="1133305"/>
                </a:cubicBezTo>
                <a:lnTo>
                  <a:pt x="3815400" y="1133300"/>
                </a:lnTo>
                <a:cubicBezTo>
                  <a:pt x="3836102" y="1232784"/>
                  <a:pt x="3686811" y="1349487"/>
                  <a:pt x="3588734" y="1359966"/>
                </a:cubicBezTo>
                <a:cubicBezTo>
                  <a:pt x="3364731" y="1366725"/>
                  <a:pt x="3280359" y="1325487"/>
                  <a:pt x="3088988" y="1359966"/>
                </a:cubicBezTo>
                <a:cubicBezTo>
                  <a:pt x="2897617" y="1394445"/>
                  <a:pt x="2687577" y="1338059"/>
                  <a:pt x="2549262" y="1359966"/>
                </a:cubicBezTo>
                <a:cubicBezTo>
                  <a:pt x="2410947" y="1381873"/>
                  <a:pt x="2250720" y="1329538"/>
                  <a:pt x="2049516" y="1359966"/>
                </a:cubicBezTo>
                <a:cubicBezTo>
                  <a:pt x="1848312" y="1390394"/>
                  <a:pt x="1739586" y="1356806"/>
                  <a:pt x="1589750" y="1359966"/>
                </a:cubicBezTo>
                <a:cubicBezTo>
                  <a:pt x="1450906" y="1401571"/>
                  <a:pt x="1240947" y="1415005"/>
                  <a:pt x="1163800" y="1479864"/>
                </a:cubicBezTo>
                <a:cubicBezTo>
                  <a:pt x="1086653" y="1544723"/>
                  <a:pt x="810095" y="1563912"/>
                  <a:pt x="724256" y="1603589"/>
                </a:cubicBezTo>
                <a:cubicBezTo>
                  <a:pt x="638417" y="1643266"/>
                  <a:pt x="395901" y="1694850"/>
                  <a:pt x="230336" y="1742620"/>
                </a:cubicBezTo>
                <a:cubicBezTo>
                  <a:pt x="338781" y="1604928"/>
                  <a:pt x="505346" y="1485848"/>
                  <a:pt x="635900" y="1359966"/>
                </a:cubicBezTo>
                <a:cubicBezTo>
                  <a:pt x="492368" y="1392592"/>
                  <a:pt x="325181" y="1324264"/>
                  <a:pt x="226666" y="1359966"/>
                </a:cubicBezTo>
                <a:cubicBezTo>
                  <a:pt x="92021" y="1378959"/>
                  <a:pt x="-16522" y="1236562"/>
                  <a:pt x="0" y="1133300"/>
                </a:cubicBezTo>
                <a:lnTo>
                  <a:pt x="0" y="1133305"/>
                </a:lnTo>
                <a:cubicBezTo>
                  <a:pt x="-10309" y="1019765"/>
                  <a:pt x="2688" y="871620"/>
                  <a:pt x="0" y="793314"/>
                </a:cubicBezTo>
                <a:lnTo>
                  <a:pt x="0" y="793314"/>
                </a:lnTo>
                <a:cubicBezTo>
                  <a:pt x="-26501" y="520190"/>
                  <a:pt x="1981" y="353627"/>
                  <a:pt x="0" y="22666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43963"/>
                      <a:gd name="adj2" fmla="val 7813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Em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có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đồng</a:t>
            </a:r>
            <a:r>
              <a:rPr lang="en-US" sz="2800" dirty="0">
                <a:solidFill>
                  <a:sysClr val="windowText" lastClr="000000"/>
                </a:solidFill>
              </a:rPr>
              <a:t> ý </a:t>
            </a:r>
            <a:r>
              <a:rPr lang="en-US" sz="2800" dirty="0" err="1">
                <a:solidFill>
                  <a:sysClr val="windowText" lastClr="000000"/>
                </a:solidFill>
              </a:rPr>
              <a:t>cách</a:t>
            </a:r>
            <a:r>
              <a:rPr lang="en-US" sz="2800" dirty="0">
                <a:solidFill>
                  <a:sysClr val="windowText" lastClr="000000"/>
                </a:solidFill>
              </a:rPr>
              <a:t>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này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không</a:t>
            </a:r>
            <a:r>
              <a:rPr lang="en-US" sz="2800" dirty="0">
                <a:solidFill>
                  <a:sysClr val="windowText" lastClr="000000"/>
                </a:solidFill>
              </a:rPr>
              <a:t>? </a:t>
            </a:r>
            <a:r>
              <a:rPr lang="en-US" sz="2800" dirty="0" err="1">
                <a:solidFill>
                  <a:sysClr val="windowText" lastClr="000000"/>
                </a:solidFill>
              </a:rPr>
              <a:t>Tại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sao</a:t>
            </a:r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2CEE3C-94A2-08DD-2EF9-62971F7F85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48" y="3005860"/>
            <a:ext cx="2668710" cy="37337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5E1C1-C0F7-1415-765F-EFAA54DDD06F}"/>
              </a:ext>
            </a:extLst>
          </p:cNvPr>
          <p:cNvSpPr txBox="1"/>
          <p:nvPr/>
        </p:nvSpPr>
        <p:spPr>
          <a:xfrm>
            <a:off x="6278266" y="857658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C67EC-B116-BD44-17E5-EE2FD44F7820}"/>
              </a:ext>
            </a:extLst>
          </p:cNvPr>
          <p:cNvSpPr txBox="1"/>
          <p:nvPr/>
        </p:nvSpPr>
        <p:spPr>
          <a:xfrm>
            <a:off x="5528491" y="831999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22DE20-74C4-C806-207C-15B44E47E7F5}"/>
              </a:ext>
            </a:extLst>
          </p:cNvPr>
          <p:cNvGrpSpPr/>
          <p:nvPr/>
        </p:nvGrpSpPr>
        <p:grpSpPr>
          <a:xfrm>
            <a:off x="5527752" y="376618"/>
            <a:ext cx="1491384" cy="1463863"/>
            <a:chOff x="7235433" y="2236086"/>
            <a:chExt cx="1491384" cy="14638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407D65-4503-2912-5974-DD1C94EAF5A3}"/>
                </a:ext>
              </a:extLst>
            </p:cNvPr>
            <p:cNvSpPr txBox="1"/>
            <p:nvPr/>
          </p:nvSpPr>
          <p:spPr>
            <a:xfrm>
              <a:off x="7235433" y="2236086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18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836D3C-5629-63FA-8E8A-AC571ED025A8}"/>
                </a:ext>
              </a:extLst>
            </p:cNvPr>
            <p:cNvSpPr txBox="1"/>
            <p:nvPr/>
          </p:nvSpPr>
          <p:spPr>
            <a:xfrm>
              <a:off x="7989065" y="2236086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94CF2BE-3BD4-8A03-3B3C-77E537135CE8}"/>
                </a:ext>
              </a:extLst>
            </p:cNvPr>
            <p:cNvGrpSpPr/>
            <p:nvPr/>
          </p:nvGrpSpPr>
          <p:grpSpPr>
            <a:xfrm>
              <a:off x="7263411" y="2236086"/>
              <a:ext cx="1308095" cy="1463863"/>
              <a:chOff x="5150319" y="2697068"/>
              <a:chExt cx="1308095" cy="146386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0AADD491-EACC-F93B-1CCD-4B11716BEABE}"/>
                  </a:ext>
                </a:extLst>
              </p:cNvPr>
              <p:cNvGrpSpPr/>
              <p:nvPr/>
            </p:nvGrpSpPr>
            <p:grpSpPr>
              <a:xfrm>
                <a:off x="5733590" y="2697068"/>
                <a:ext cx="724824" cy="1463863"/>
                <a:chOff x="4003040" y="1635760"/>
                <a:chExt cx="724824" cy="1310640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7037B871-7259-5F49-1227-40801830C2F5}"/>
                    </a:ext>
                  </a:extLst>
                </p:cNvPr>
                <p:cNvCxnSpPr/>
                <p:nvPr/>
              </p:nvCxnSpPr>
              <p:spPr>
                <a:xfrm>
                  <a:off x="4003040" y="1635760"/>
                  <a:ext cx="0" cy="131064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D7BD8FA-9391-3933-EC0D-7D88CC7E3C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3040" y="2150918"/>
                  <a:ext cx="724824" cy="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DBF369D-35CB-2B2A-D3F8-B759626C2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0319" y="3671444"/>
                <a:ext cx="583269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11B0CB6-3C0F-AD4C-CDAD-E11293F9794E}"/>
              </a:ext>
            </a:extLst>
          </p:cNvPr>
          <p:cNvSpPr txBox="1"/>
          <p:nvPr/>
        </p:nvSpPr>
        <p:spPr>
          <a:xfrm>
            <a:off x="5732518" y="1350994"/>
            <a:ext cx="394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826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8" grpId="0" animBg="1"/>
      <p:bldP spid="3" grpId="0"/>
      <p:bldP spid="4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179048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7E44F8-B9EA-A69F-C0F5-420755733A11}"/>
              </a:ext>
            </a:extLst>
          </p:cNvPr>
          <p:cNvSpPr txBox="1"/>
          <p:nvPr/>
        </p:nvSpPr>
        <p:spPr>
          <a:xfrm>
            <a:off x="625157" y="376618"/>
            <a:ext cx="2360598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VUI HỌC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9F29F-829B-D45B-ADC2-12FBB2C54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" y="3434418"/>
            <a:ext cx="2810976" cy="3335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2CEE3C-94A2-08DD-2EF9-62971F7F8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48" y="3005860"/>
            <a:ext cx="2668710" cy="373375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B10BAE7-10EA-9E87-2958-6A3931A4F8FF}"/>
              </a:ext>
            </a:extLst>
          </p:cNvPr>
          <p:cNvSpPr/>
          <p:nvPr/>
        </p:nvSpPr>
        <p:spPr>
          <a:xfrm>
            <a:off x="1659983" y="1548700"/>
            <a:ext cx="3815400" cy="1359966"/>
          </a:xfrm>
          <a:custGeom>
            <a:avLst/>
            <a:gdLst>
              <a:gd name="connsiteX0" fmla="*/ 0 w 3815400"/>
              <a:gd name="connsiteY0" fmla="*/ 226666 h 1359966"/>
              <a:gd name="connsiteX1" fmla="*/ 226666 w 3815400"/>
              <a:gd name="connsiteY1" fmla="*/ 0 h 1359966"/>
              <a:gd name="connsiteX2" fmla="*/ 635900 w 3815400"/>
              <a:gd name="connsiteY2" fmla="*/ 0 h 1359966"/>
              <a:gd name="connsiteX3" fmla="*/ 635900 w 3815400"/>
              <a:gd name="connsiteY3" fmla="*/ 0 h 1359966"/>
              <a:gd name="connsiteX4" fmla="*/ 1122364 w 3815400"/>
              <a:gd name="connsiteY4" fmla="*/ 0 h 1359966"/>
              <a:gd name="connsiteX5" fmla="*/ 1589750 w 3815400"/>
              <a:gd name="connsiteY5" fmla="*/ 0 h 1359966"/>
              <a:gd name="connsiteX6" fmla="*/ 2049516 w 3815400"/>
              <a:gd name="connsiteY6" fmla="*/ 0 h 1359966"/>
              <a:gd name="connsiteX7" fmla="*/ 2489293 w 3815400"/>
              <a:gd name="connsiteY7" fmla="*/ 0 h 1359966"/>
              <a:gd name="connsiteX8" fmla="*/ 2949059 w 3815400"/>
              <a:gd name="connsiteY8" fmla="*/ 0 h 1359966"/>
              <a:gd name="connsiteX9" fmla="*/ 3588734 w 3815400"/>
              <a:gd name="connsiteY9" fmla="*/ 0 h 1359966"/>
              <a:gd name="connsiteX10" fmla="*/ 3815400 w 3815400"/>
              <a:gd name="connsiteY10" fmla="*/ 226666 h 1359966"/>
              <a:gd name="connsiteX11" fmla="*/ 3815400 w 3815400"/>
              <a:gd name="connsiteY11" fmla="*/ 793314 h 1359966"/>
              <a:gd name="connsiteX12" fmla="*/ 3815400 w 3815400"/>
              <a:gd name="connsiteY12" fmla="*/ 793314 h 1359966"/>
              <a:gd name="connsiteX13" fmla="*/ 3815400 w 3815400"/>
              <a:gd name="connsiteY13" fmla="*/ 1133305 h 1359966"/>
              <a:gd name="connsiteX14" fmla="*/ 3815400 w 3815400"/>
              <a:gd name="connsiteY14" fmla="*/ 1133300 h 1359966"/>
              <a:gd name="connsiteX15" fmla="*/ 3588734 w 3815400"/>
              <a:gd name="connsiteY15" fmla="*/ 1359966 h 1359966"/>
              <a:gd name="connsiteX16" fmla="*/ 3108978 w 3815400"/>
              <a:gd name="connsiteY16" fmla="*/ 1359966 h 1359966"/>
              <a:gd name="connsiteX17" fmla="*/ 2629222 w 3815400"/>
              <a:gd name="connsiteY17" fmla="*/ 1359966 h 1359966"/>
              <a:gd name="connsiteX18" fmla="*/ 2109486 w 3815400"/>
              <a:gd name="connsiteY18" fmla="*/ 1359966 h 1359966"/>
              <a:gd name="connsiteX19" fmla="*/ 1589750 w 3815400"/>
              <a:gd name="connsiteY19" fmla="*/ 1359966 h 1359966"/>
              <a:gd name="connsiteX20" fmla="*/ 1109424 w 3815400"/>
              <a:gd name="connsiteY20" fmla="*/ 1495170 h 1359966"/>
              <a:gd name="connsiteX21" fmla="*/ 642692 w 3815400"/>
              <a:gd name="connsiteY21" fmla="*/ 1626548 h 1359966"/>
              <a:gd name="connsiteX22" fmla="*/ 230336 w 3815400"/>
              <a:gd name="connsiteY22" fmla="*/ 1742620 h 1359966"/>
              <a:gd name="connsiteX23" fmla="*/ 635900 w 3815400"/>
              <a:gd name="connsiteY23" fmla="*/ 1359966 h 1359966"/>
              <a:gd name="connsiteX24" fmla="*/ 226666 w 3815400"/>
              <a:gd name="connsiteY24" fmla="*/ 1359966 h 1359966"/>
              <a:gd name="connsiteX25" fmla="*/ 0 w 3815400"/>
              <a:gd name="connsiteY25" fmla="*/ 1133300 h 1359966"/>
              <a:gd name="connsiteX26" fmla="*/ 0 w 3815400"/>
              <a:gd name="connsiteY26" fmla="*/ 1133305 h 1359966"/>
              <a:gd name="connsiteX27" fmla="*/ 0 w 3815400"/>
              <a:gd name="connsiteY27" fmla="*/ 793314 h 1359966"/>
              <a:gd name="connsiteX28" fmla="*/ 0 w 3815400"/>
              <a:gd name="connsiteY28" fmla="*/ 793314 h 1359966"/>
              <a:gd name="connsiteX29" fmla="*/ 0 w 3815400"/>
              <a:gd name="connsiteY29" fmla="*/ 226666 h 13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5400" h="1359966" fill="none" extrusionOk="0">
                <a:moveTo>
                  <a:pt x="0" y="226666"/>
                </a:moveTo>
                <a:cubicBezTo>
                  <a:pt x="-5572" y="83934"/>
                  <a:pt x="122175" y="-15544"/>
                  <a:pt x="226666" y="0"/>
                </a:cubicBezTo>
                <a:cubicBezTo>
                  <a:pt x="331705" y="-1572"/>
                  <a:pt x="478322" y="30920"/>
                  <a:pt x="635900" y="0"/>
                </a:cubicBezTo>
                <a:lnTo>
                  <a:pt x="635900" y="0"/>
                </a:lnTo>
                <a:cubicBezTo>
                  <a:pt x="877159" y="-9647"/>
                  <a:pt x="941516" y="55731"/>
                  <a:pt x="1122364" y="0"/>
                </a:cubicBezTo>
                <a:cubicBezTo>
                  <a:pt x="1303212" y="-55731"/>
                  <a:pt x="1360051" y="44739"/>
                  <a:pt x="1589750" y="0"/>
                </a:cubicBezTo>
                <a:cubicBezTo>
                  <a:pt x="1755415" y="-126"/>
                  <a:pt x="1834209" y="7423"/>
                  <a:pt x="2049516" y="0"/>
                </a:cubicBezTo>
                <a:cubicBezTo>
                  <a:pt x="2264823" y="-7423"/>
                  <a:pt x="2328556" y="20472"/>
                  <a:pt x="2489293" y="0"/>
                </a:cubicBezTo>
                <a:cubicBezTo>
                  <a:pt x="2650030" y="-20472"/>
                  <a:pt x="2762034" y="15815"/>
                  <a:pt x="2949059" y="0"/>
                </a:cubicBezTo>
                <a:cubicBezTo>
                  <a:pt x="3136084" y="-15815"/>
                  <a:pt x="3329852" y="59215"/>
                  <a:pt x="3588734" y="0"/>
                </a:cubicBezTo>
                <a:cubicBezTo>
                  <a:pt x="3693849" y="2406"/>
                  <a:pt x="3840234" y="127566"/>
                  <a:pt x="3815400" y="226666"/>
                </a:cubicBezTo>
                <a:cubicBezTo>
                  <a:pt x="3816257" y="439945"/>
                  <a:pt x="3800765" y="548212"/>
                  <a:pt x="3815400" y="793314"/>
                </a:cubicBezTo>
                <a:lnTo>
                  <a:pt x="3815400" y="793314"/>
                </a:lnTo>
                <a:cubicBezTo>
                  <a:pt x="3846112" y="869054"/>
                  <a:pt x="3775662" y="1003170"/>
                  <a:pt x="3815400" y="1133305"/>
                </a:cubicBezTo>
                <a:lnTo>
                  <a:pt x="3815400" y="1133300"/>
                </a:lnTo>
                <a:cubicBezTo>
                  <a:pt x="3845194" y="1271028"/>
                  <a:pt x="3690593" y="1364273"/>
                  <a:pt x="3588734" y="1359966"/>
                </a:cubicBezTo>
                <a:cubicBezTo>
                  <a:pt x="3472533" y="1396834"/>
                  <a:pt x="3229607" y="1343843"/>
                  <a:pt x="3108978" y="1359966"/>
                </a:cubicBezTo>
                <a:cubicBezTo>
                  <a:pt x="2988349" y="1376089"/>
                  <a:pt x="2761610" y="1312135"/>
                  <a:pt x="2629222" y="1359966"/>
                </a:cubicBezTo>
                <a:cubicBezTo>
                  <a:pt x="2496834" y="1407797"/>
                  <a:pt x="2251468" y="1307058"/>
                  <a:pt x="2109486" y="1359966"/>
                </a:cubicBezTo>
                <a:cubicBezTo>
                  <a:pt x="1967504" y="1412874"/>
                  <a:pt x="1723483" y="1328353"/>
                  <a:pt x="1589750" y="1359966"/>
                </a:cubicBezTo>
                <a:cubicBezTo>
                  <a:pt x="1395364" y="1421520"/>
                  <a:pt x="1277478" y="1398731"/>
                  <a:pt x="1109424" y="1495170"/>
                </a:cubicBezTo>
                <a:cubicBezTo>
                  <a:pt x="941370" y="1591609"/>
                  <a:pt x="860647" y="1507569"/>
                  <a:pt x="642692" y="1626548"/>
                </a:cubicBezTo>
                <a:cubicBezTo>
                  <a:pt x="424737" y="1745527"/>
                  <a:pt x="348084" y="1682564"/>
                  <a:pt x="230336" y="1742620"/>
                </a:cubicBezTo>
                <a:cubicBezTo>
                  <a:pt x="320396" y="1604772"/>
                  <a:pt x="471530" y="1579642"/>
                  <a:pt x="635900" y="1359966"/>
                </a:cubicBezTo>
                <a:cubicBezTo>
                  <a:pt x="459305" y="1386846"/>
                  <a:pt x="314116" y="1335453"/>
                  <a:pt x="226666" y="1359966"/>
                </a:cubicBezTo>
                <a:cubicBezTo>
                  <a:pt x="101299" y="1350843"/>
                  <a:pt x="-20125" y="1265950"/>
                  <a:pt x="0" y="1133300"/>
                </a:cubicBezTo>
                <a:lnTo>
                  <a:pt x="0" y="1133305"/>
                </a:lnTo>
                <a:cubicBezTo>
                  <a:pt x="-36188" y="1012062"/>
                  <a:pt x="8212" y="886758"/>
                  <a:pt x="0" y="793314"/>
                </a:cubicBezTo>
                <a:lnTo>
                  <a:pt x="0" y="793314"/>
                </a:lnTo>
                <a:cubicBezTo>
                  <a:pt x="-34327" y="515606"/>
                  <a:pt x="18400" y="348584"/>
                  <a:pt x="0" y="226666"/>
                </a:cubicBezTo>
                <a:close/>
              </a:path>
              <a:path w="3815400" h="1359966" stroke="0" extrusionOk="0">
                <a:moveTo>
                  <a:pt x="0" y="226666"/>
                </a:moveTo>
                <a:cubicBezTo>
                  <a:pt x="-3358" y="99410"/>
                  <a:pt x="86085" y="5779"/>
                  <a:pt x="226666" y="0"/>
                </a:cubicBezTo>
                <a:cubicBezTo>
                  <a:pt x="324745" y="-1111"/>
                  <a:pt x="502028" y="25393"/>
                  <a:pt x="635900" y="0"/>
                </a:cubicBezTo>
                <a:lnTo>
                  <a:pt x="635900" y="0"/>
                </a:lnTo>
                <a:cubicBezTo>
                  <a:pt x="753373" y="-16285"/>
                  <a:pt x="869708" y="33389"/>
                  <a:pt x="1103287" y="0"/>
                </a:cubicBezTo>
                <a:cubicBezTo>
                  <a:pt x="1336866" y="-33389"/>
                  <a:pt x="1436618" y="24945"/>
                  <a:pt x="1589750" y="0"/>
                </a:cubicBezTo>
                <a:cubicBezTo>
                  <a:pt x="1784080" y="-48167"/>
                  <a:pt x="1916221" y="51538"/>
                  <a:pt x="2129476" y="0"/>
                </a:cubicBezTo>
                <a:cubicBezTo>
                  <a:pt x="2342731" y="-51538"/>
                  <a:pt x="2383618" y="36145"/>
                  <a:pt x="2629222" y="0"/>
                </a:cubicBezTo>
                <a:cubicBezTo>
                  <a:pt x="2874826" y="-36145"/>
                  <a:pt x="2917889" y="54154"/>
                  <a:pt x="3128968" y="0"/>
                </a:cubicBezTo>
                <a:cubicBezTo>
                  <a:pt x="3340047" y="-54154"/>
                  <a:pt x="3486686" y="42459"/>
                  <a:pt x="3588734" y="0"/>
                </a:cubicBezTo>
                <a:cubicBezTo>
                  <a:pt x="3715710" y="12404"/>
                  <a:pt x="3786593" y="99834"/>
                  <a:pt x="3815400" y="226666"/>
                </a:cubicBezTo>
                <a:cubicBezTo>
                  <a:pt x="3835876" y="438744"/>
                  <a:pt x="3767932" y="673388"/>
                  <a:pt x="3815400" y="793314"/>
                </a:cubicBezTo>
                <a:lnTo>
                  <a:pt x="3815400" y="793314"/>
                </a:lnTo>
                <a:cubicBezTo>
                  <a:pt x="3828876" y="961783"/>
                  <a:pt x="3786583" y="1019343"/>
                  <a:pt x="3815400" y="1133305"/>
                </a:cubicBezTo>
                <a:lnTo>
                  <a:pt x="3815400" y="1133300"/>
                </a:lnTo>
                <a:cubicBezTo>
                  <a:pt x="3836102" y="1232784"/>
                  <a:pt x="3686811" y="1349487"/>
                  <a:pt x="3588734" y="1359966"/>
                </a:cubicBezTo>
                <a:cubicBezTo>
                  <a:pt x="3364731" y="1366725"/>
                  <a:pt x="3280359" y="1325487"/>
                  <a:pt x="3088988" y="1359966"/>
                </a:cubicBezTo>
                <a:cubicBezTo>
                  <a:pt x="2897617" y="1394445"/>
                  <a:pt x="2687577" y="1338059"/>
                  <a:pt x="2549262" y="1359966"/>
                </a:cubicBezTo>
                <a:cubicBezTo>
                  <a:pt x="2410947" y="1381873"/>
                  <a:pt x="2250720" y="1329538"/>
                  <a:pt x="2049516" y="1359966"/>
                </a:cubicBezTo>
                <a:cubicBezTo>
                  <a:pt x="1848312" y="1390394"/>
                  <a:pt x="1739586" y="1356806"/>
                  <a:pt x="1589750" y="1359966"/>
                </a:cubicBezTo>
                <a:cubicBezTo>
                  <a:pt x="1450906" y="1401571"/>
                  <a:pt x="1240947" y="1415005"/>
                  <a:pt x="1163800" y="1479864"/>
                </a:cubicBezTo>
                <a:cubicBezTo>
                  <a:pt x="1086653" y="1544723"/>
                  <a:pt x="810095" y="1563912"/>
                  <a:pt x="724256" y="1603589"/>
                </a:cubicBezTo>
                <a:cubicBezTo>
                  <a:pt x="638417" y="1643266"/>
                  <a:pt x="395901" y="1694850"/>
                  <a:pt x="230336" y="1742620"/>
                </a:cubicBezTo>
                <a:cubicBezTo>
                  <a:pt x="338781" y="1604928"/>
                  <a:pt x="505346" y="1485848"/>
                  <a:pt x="635900" y="1359966"/>
                </a:cubicBezTo>
                <a:cubicBezTo>
                  <a:pt x="492368" y="1392592"/>
                  <a:pt x="325181" y="1324264"/>
                  <a:pt x="226666" y="1359966"/>
                </a:cubicBezTo>
                <a:cubicBezTo>
                  <a:pt x="92021" y="1378959"/>
                  <a:pt x="-16522" y="1236562"/>
                  <a:pt x="0" y="1133300"/>
                </a:cubicBezTo>
                <a:lnTo>
                  <a:pt x="0" y="1133305"/>
                </a:lnTo>
                <a:cubicBezTo>
                  <a:pt x="-10309" y="1019765"/>
                  <a:pt x="2688" y="871620"/>
                  <a:pt x="0" y="793314"/>
                </a:cubicBezTo>
                <a:lnTo>
                  <a:pt x="0" y="793314"/>
                </a:lnTo>
                <a:cubicBezTo>
                  <a:pt x="-26501" y="520190"/>
                  <a:pt x="1981" y="353627"/>
                  <a:pt x="0" y="22666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43963"/>
                      <a:gd name="adj2" fmla="val 7813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Vậy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nguyên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nhân</a:t>
            </a:r>
            <a:r>
              <a:rPr lang="en-US" sz="2800" dirty="0">
                <a:solidFill>
                  <a:sysClr val="windowText" lastClr="000000"/>
                </a:solidFill>
              </a:rPr>
              <a:t>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không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đều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gì</a:t>
            </a:r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964A89C-619A-5B4C-900C-C50532411AEA}"/>
              </a:ext>
            </a:extLst>
          </p:cNvPr>
          <p:cNvSpPr/>
          <p:nvPr/>
        </p:nvSpPr>
        <p:spPr>
          <a:xfrm>
            <a:off x="6221499" y="2326046"/>
            <a:ext cx="4066046" cy="1020272"/>
          </a:xfrm>
          <a:custGeom>
            <a:avLst/>
            <a:gdLst>
              <a:gd name="connsiteX0" fmla="*/ 0 w 4066046"/>
              <a:gd name="connsiteY0" fmla="*/ 170049 h 1020272"/>
              <a:gd name="connsiteX1" fmla="*/ 170049 w 4066046"/>
              <a:gd name="connsiteY1" fmla="*/ 0 h 1020272"/>
              <a:gd name="connsiteX2" fmla="*/ 654447 w 4066046"/>
              <a:gd name="connsiteY2" fmla="*/ 0 h 1020272"/>
              <a:gd name="connsiteX3" fmla="*/ 1160864 w 4066046"/>
              <a:gd name="connsiteY3" fmla="*/ 0 h 1020272"/>
              <a:gd name="connsiteX4" fmla="*/ 1733335 w 4066046"/>
              <a:gd name="connsiteY4" fmla="*/ 0 h 1020272"/>
              <a:gd name="connsiteX5" fmla="*/ 2371860 w 4066046"/>
              <a:gd name="connsiteY5" fmla="*/ 0 h 1020272"/>
              <a:gd name="connsiteX6" fmla="*/ 2371860 w 4066046"/>
              <a:gd name="connsiteY6" fmla="*/ 0 h 1020272"/>
              <a:gd name="connsiteX7" fmla="*/ 2869951 w 4066046"/>
              <a:gd name="connsiteY7" fmla="*/ 0 h 1020272"/>
              <a:gd name="connsiteX8" fmla="*/ 3388372 w 4066046"/>
              <a:gd name="connsiteY8" fmla="*/ 0 h 1020272"/>
              <a:gd name="connsiteX9" fmla="*/ 3895997 w 4066046"/>
              <a:gd name="connsiteY9" fmla="*/ 0 h 1020272"/>
              <a:gd name="connsiteX10" fmla="*/ 4066046 w 4066046"/>
              <a:gd name="connsiteY10" fmla="*/ 170049 h 1020272"/>
              <a:gd name="connsiteX11" fmla="*/ 4066046 w 4066046"/>
              <a:gd name="connsiteY11" fmla="*/ 595159 h 1020272"/>
              <a:gd name="connsiteX12" fmla="*/ 4066046 w 4066046"/>
              <a:gd name="connsiteY12" fmla="*/ 595159 h 1020272"/>
              <a:gd name="connsiteX13" fmla="*/ 4066046 w 4066046"/>
              <a:gd name="connsiteY13" fmla="*/ 850227 h 1020272"/>
              <a:gd name="connsiteX14" fmla="*/ 4066046 w 4066046"/>
              <a:gd name="connsiteY14" fmla="*/ 850223 h 1020272"/>
              <a:gd name="connsiteX15" fmla="*/ 3895997 w 4066046"/>
              <a:gd name="connsiteY15" fmla="*/ 1020272 h 1020272"/>
              <a:gd name="connsiteX16" fmla="*/ 3388372 w 4066046"/>
              <a:gd name="connsiteY16" fmla="*/ 1020272 h 1020272"/>
              <a:gd name="connsiteX17" fmla="*/ 3531483 w 4066046"/>
              <a:gd name="connsiteY17" fmla="*/ 1211624 h 1020272"/>
              <a:gd name="connsiteX18" fmla="*/ 2963268 w 4066046"/>
              <a:gd name="connsiteY18" fmla="*/ 1117862 h 1020272"/>
              <a:gd name="connsiteX19" fmla="*/ 2371860 w 4066046"/>
              <a:gd name="connsiteY19" fmla="*/ 1020272 h 1020272"/>
              <a:gd name="connsiteX20" fmla="*/ 1777371 w 4066046"/>
              <a:gd name="connsiteY20" fmla="*/ 1020272 h 1020272"/>
              <a:gd name="connsiteX21" fmla="*/ 1204900 w 4066046"/>
              <a:gd name="connsiteY21" fmla="*/ 1020272 h 1020272"/>
              <a:gd name="connsiteX22" fmla="*/ 170049 w 4066046"/>
              <a:gd name="connsiteY22" fmla="*/ 1020272 h 1020272"/>
              <a:gd name="connsiteX23" fmla="*/ 0 w 4066046"/>
              <a:gd name="connsiteY23" fmla="*/ 850223 h 1020272"/>
              <a:gd name="connsiteX24" fmla="*/ 0 w 4066046"/>
              <a:gd name="connsiteY24" fmla="*/ 850227 h 1020272"/>
              <a:gd name="connsiteX25" fmla="*/ 0 w 4066046"/>
              <a:gd name="connsiteY25" fmla="*/ 595159 h 1020272"/>
              <a:gd name="connsiteX26" fmla="*/ 0 w 4066046"/>
              <a:gd name="connsiteY26" fmla="*/ 595159 h 1020272"/>
              <a:gd name="connsiteX27" fmla="*/ 0 w 4066046"/>
              <a:gd name="connsiteY27" fmla="*/ 170049 h 102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66046" h="1020272" fill="none" extrusionOk="0">
                <a:moveTo>
                  <a:pt x="0" y="170049"/>
                </a:moveTo>
                <a:cubicBezTo>
                  <a:pt x="14466" y="88052"/>
                  <a:pt x="59301" y="-5765"/>
                  <a:pt x="170049" y="0"/>
                </a:cubicBezTo>
                <a:cubicBezTo>
                  <a:pt x="400913" y="-16300"/>
                  <a:pt x="433826" y="45821"/>
                  <a:pt x="654447" y="0"/>
                </a:cubicBezTo>
                <a:cubicBezTo>
                  <a:pt x="875068" y="-45821"/>
                  <a:pt x="1056414" y="39616"/>
                  <a:pt x="1160864" y="0"/>
                </a:cubicBezTo>
                <a:cubicBezTo>
                  <a:pt x="1265314" y="-39616"/>
                  <a:pt x="1488118" y="67349"/>
                  <a:pt x="1733335" y="0"/>
                </a:cubicBezTo>
                <a:cubicBezTo>
                  <a:pt x="1978552" y="-67349"/>
                  <a:pt x="2171247" y="45188"/>
                  <a:pt x="2371860" y="0"/>
                </a:cubicBezTo>
                <a:lnTo>
                  <a:pt x="2371860" y="0"/>
                </a:lnTo>
                <a:cubicBezTo>
                  <a:pt x="2489415" y="-18146"/>
                  <a:pt x="2659114" y="30813"/>
                  <a:pt x="2869951" y="0"/>
                </a:cubicBezTo>
                <a:cubicBezTo>
                  <a:pt x="3080788" y="-30813"/>
                  <a:pt x="3279866" y="19531"/>
                  <a:pt x="3388372" y="0"/>
                </a:cubicBezTo>
                <a:cubicBezTo>
                  <a:pt x="3560049" y="-19046"/>
                  <a:pt x="3735764" y="42498"/>
                  <a:pt x="3895997" y="0"/>
                </a:cubicBezTo>
                <a:cubicBezTo>
                  <a:pt x="3992307" y="5854"/>
                  <a:pt x="4077580" y="87544"/>
                  <a:pt x="4066046" y="170049"/>
                </a:cubicBezTo>
                <a:cubicBezTo>
                  <a:pt x="4091736" y="257567"/>
                  <a:pt x="4036955" y="433136"/>
                  <a:pt x="4066046" y="595159"/>
                </a:cubicBezTo>
                <a:lnTo>
                  <a:pt x="4066046" y="595159"/>
                </a:lnTo>
                <a:cubicBezTo>
                  <a:pt x="4074033" y="650384"/>
                  <a:pt x="4063732" y="730482"/>
                  <a:pt x="4066046" y="850227"/>
                </a:cubicBezTo>
                <a:lnTo>
                  <a:pt x="4066046" y="850223"/>
                </a:lnTo>
                <a:cubicBezTo>
                  <a:pt x="4060268" y="946823"/>
                  <a:pt x="3991246" y="1040287"/>
                  <a:pt x="3895997" y="1020272"/>
                </a:cubicBezTo>
                <a:cubicBezTo>
                  <a:pt x="3666833" y="1055975"/>
                  <a:pt x="3637116" y="975039"/>
                  <a:pt x="3388372" y="1020272"/>
                </a:cubicBezTo>
                <a:cubicBezTo>
                  <a:pt x="3458557" y="1090633"/>
                  <a:pt x="3459234" y="1120015"/>
                  <a:pt x="3531483" y="1211624"/>
                </a:cubicBezTo>
                <a:cubicBezTo>
                  <a:pt x="3304169" y="1209847"/>
                  <a:pt x="3174320" y="1108418"/>
                  <a:pt x="2963268" y="1117862"/>
                </a:cubicBezTo>
                <a:cubicBezTo>
                  <a:pt x="2752216" y="1127306"/>
                  <a:pt x="2662998" y="1051195"/>
                  <a:pt x="2371860" y="1020272"/>
                </a:cubicBezTo>
                <a:cubicBezTo>
                  <a:pt x="2151290" y="1054472"/>
                  <a:pt x="2033890" y="1005528"/>
                  <a:pt x="1777371" y="1020272"/>
                </a:cubicBezTo>
                <a:cubicBezTo>
                  <a:pt x="1520852" y="1035016"/>
                  <a:pt x="1443729" y="952837"/>
                  <a:pt x="1204900" y="1020272"/>
                </a:cubicBezTo>
                <a:cubicBezTo>
                  <a:pt x="966071" y="1087707"/>
                  <a:pt x="521004" y="909882"/>
                  <a:pt x="170049" y="1020272"/>
                </a:cubicBezTo>
                <a:cubicBezTo>
                  <a:pt x="73345" y="1031678"/>
                  <a:pt x="-22710" y="950112"/>
                  <a:pt x="0" y="850223"/>
                </a:cubicBezTo>
                <a:lnTo>
                  <a:pt x="0" y="850227"/>
                </a:lnTo>
                <a:cubicBezTo>
                  <a:pt x="-6759" y="727837"/>
                  <a:pt x="13007" y="684237"/>
                  <a:pt x="0" y="595159"/>
                </a:cubicBezTo>
                <a:lnTo>
                  <a:pt x="0" y="595159"/>
                </a:lnTo>
                <a:cubicBezTo>
                  <a:pt x="-6994" y="490380"/>
                  <a:pt x="17517" y="369818"/>
                  <a:pt x="0" y="170049"/>
                </a:cubicBezTo>
                <a:close/>
              </a:path>
              <a:path w="4066046" h="1020272" stroke="0" extrusionOk="0">
                <a:moveTo>
                  <a:pt x="0" y="170049"/>
                </a:moveTo>
                <a:cubicBezTo>
                  <a:pt x="-15290" y="66703"/>
                  <a:pt x="62923" y="4958"/>
                  <a:pt x="170049" y="0"/>
                </a:cubicBezTo>
                <a:cubicBezTo>
                  <a:pt x="433828" y="-31690"/>
                  <a:pt x="534919" y="14113"/>
                  <a:pt x="764538" y="0"/>
                </a:cubicBezTo>
                <a:cubicBezTo>
                  <a:pt x="994157" y="-14113"/>
                  <a:pt x="1037104" y="17922"/>
                  <a:pt x="1292973" y="0"/>
                </a:cubicBezTo>
                <a:cubicBezTo>
                  <a:pt x="1548842" y="-17922"/>
                  <a:pt x="1601188" y="34870"/>
                  <a:pt x="1799389" y="0"/>
                </a:cubicBezTo>
                <a:cubicBezTo>
                  <a:pt x="1997590" y="-34870"/>
                  <a:pt x="2147186" y="17918"/>
                  <a:pt x="2371860" y="0"/>
                </a:cubicBezTo>
                <a:lnTo>
                  <a:pt x="2371860" y="0"/>
                </a:lnTo>
                <a:cubicBezTo>
                  <a:pt x="2576844" y="-19767"/>
                  <a:pt x="2693296" y="21748"/>
                  <a:pt x="2869951" y="0"/>
                </a:cubicBezTo>
                <a:cubicBezTo>
                  <a:pt x="3046606" y="-21748"/>
                  <a:pt x="3175215" y="14130"/>
                  <a:pt x="3388372" y="0"/>
                </a:cubicBezTo>
                <a:cubicBezTo>
                  <a:pt x="3567379" y="-8927"/>
                  <a:pt x="3747663" y="16050"/>
                  <a:pt x="3895997" y="0"/>
                </a:cubicBezTo>
                <a:cubicBezTo>
                  <a:pt x="3991294" y="9566"/>
                  <a:pt x="4056810" y="75606"/>
                  <a:pt x="4066046" y="170049"/>
                </a:cubicBezTo>
                <a:cubicBezTo>
                  <a:pt x="4080952" y="354132"/>
                  <a:pt x="4038257" y="496050"/>
                  <a:pt x="4066046" y="595159"/>
                </a:cubicBezTo>
                <a:lnTo>
                  <a:pt x="4066046" y="595159"/>
                </a:lnTo>
                <a:cubicBezTo>
                  <a:pt x="4066707" y="652495"/>
                  <a:pt x="4037307" y="744820"/>
                  <a:pt x="4066046" y="850227"/>
                </a:cubicBezTo>
                <a:lnTo>
                  <a:pt x="4066046" y="850223"/>
                </a:lnTo>
                <a:cubicBezTo>
                  <a:pt x="4073952" y="934323"/>
                  <a:pt x="3977079" y="1015311"/>
                  <a:pt x="3895997" y="1020272"/>
                </a:cubicBezTo>
                <a:cubicBezTo>
                  <a:pt x="3728214" y="1046738"/>
                  <a:pt x="3516653" y="992399"/>
                  <a:pt x="3388372" y="1020272"/>
                </a:cubicBezTo>
                <a:cubicBezTo>
                  <a:pt x="3452670" y="1088660"/>
                  <a:pt x="3458713" y="1126101"/>
                  <a:pt x="3531483" y="1211624"/>
                </a:cubicBezTo>
                <a:cubicBezTo>
                  <a:pt x="3320526" y="1192520"/>
                  <a:pt x="3162806" y="1135932"/>
                  <a:pt x="2986460" y="1121689"/>
                </a:cubicBezTo>
                <a:cubicBezTo>
                  <a:pt x="2810114" y="1107446"/>
                  <a:pt x="2566908" y="985475"/>
                  <a:pt x="2371860" y="1020272"/>
                </a:cubicBezTo>
                <a:cubicBezTo>
                  <a:pt x="2221409" y="1020794"/>
                  <a:pt x="1965446" y="956807"/>
                  <a:pt x="1799389" y="1020272"/>
                </a:cubicBezTo>
                <a:cubicBezTo>
                  <a:pt x="1633332" y="1083737"/>
                  <a:pt x="1441010" y="1018274"/>
                  <a:pt x="1292973" y="1020272"/>
                </a:cubicBezTo>
                <a:cubicBezTo>
                  <a:pt x="1144936" y="1022270"/>
                  <a:pt x="976358" y="978128"/>
                  <a:pt x="742520" y="1020272"/>
                </a:cubicBezTo>
                <a:cubicBezTo>
                  <a:pt x="508682" y="1062416"/>
                  <a:pt x="410135" y="971227"/>
                  <a:pt x="170049" y="1020272"/>
                </a:cubicBezTo>
                <a:cubicBezTo>
                  <a:pt x="81129" y="1004911"/>
                  <a:pt x="8091" y="952887"/>
                  <a:pt x="0" y="850223"/>
                </a:cubicBezTo>
                <a:lnTo>
                  <a:pt x="0" y="850227"/>
                </a:lnTo>
                <a:cubicBezTo>
                  <a:pt x="-16724" y="771617"/>
                  <a:pt x="13732" y="659007"/>
                  <a:pt x="0" y="595159"/>
                </a:cubicBezTo>
                <a:lnTo>
                  <a:pt x="0" y="595159"/>
                </a:lnTo>
                <a:cubicBezTo>
                  <a:pt x="-14029" y="481427"/>
                  <a:pt x="48818" y="381261"/>
                  <a:pt x="0" y="17004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36853"/>
                      <a:gd name="adj2" fmla="val 687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Nguyên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nhân</a:t>
            </a:r>
            <a:r>
              <a:rPr lang="en-US" sz="2800" dirty="0">
                <a:solidFill>
                  <a:sysClr val="windowText" lastClr="000000"/>
                </a:solidFill>
              </a:rPr>
              <a:t>: </a:t>
            </a:r>
            <a:r>
              <a:rPr lang="en-US" sz="2800" dirty="0" err="1">
                <a:solidFill>
                  <a:sysClr val="windowText" lastClr="000000"/>
                </a:solidFill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dư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bằng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</a:rPr>
              <a:t> chia.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C04B9F-C4F7-E81E-B6FF-CE7F8065D5F4}"/>
              </a:ext>
            </a:extLst>
          </p:cNvPr>
          <p:cNvSpPr txBox="1"/>
          <p:nvPr/>
        </p:nvSpPr>
        <p:spPr>
          <a:xfrm>
            <a:off x="6278266" y="857658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325321-9926-60AB-24BC-C391935EBB8A}"/>
              </a:ext>
            </a:extLst>
          </p:cNvPr>
          <p:cNvSpPr txBox="1"/>
          <p:nvPr/>
        </p:nvSpPr>
        <p:spPr>
          <a:xfrm>
            <a:off x="5528491" y="831999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B8C461-E8CC-EFA1-79A5-1B8A817FB35B}"/>
              </a:ext>
            </a:extLst>
          </p:cNvPr>
          <p:cNvGrpSpPr/>
          <p:nvPr/>
        </p:nvGrpSpPr>
        <p:grpSpPr>
          <a:xfrm>
            <a:off x="5527752" y="376618"/>
            <a:ext cx="1491384" cy="1463863"/>
            <a:chOff x="7235433" y="2236086"/>
            <a:chExt cx="1491384" cy="14638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62A57E-A767-790A-AF02-406A84613403}"/>
                </a:ext>
              </a:extLst>
            </p:cNvPr>
            <p:cNvSpPr txBox="1"/>
            <p:nvPr/>
          </p:nvSpPr>
          <p:spPr>
            <a:xfrm>
              <a:off x="7235433" y="2236086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18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A43CDB-BAAB-D891-DCED-4545541C3AD4}"/>
                </a:ext>
              </a:extLst>
            </p:cNvPr>
            <p:cNvSpPr txBox="1"/>
            <p:nvPr/>
          </p:nvSpPr>
          <p:spPr>
            <a:xfrm>
              <a:off x="7989065" y="2236086"/>
              <a:ext cx="737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2832349-F19C-0376-4825-97A98793FF6D}"/>
                </a:ext>
              </a:extLst>
            </p:cNvPr>
            <p:cNvGrpSpPr/>
            <p:nvPr/>
          </p:nvGrpSpPr>
          <p:grpSpPr>
            <a:xfrm>
              <a:off x="7263411" y="2236086"/>
              <a:ext cx="1308095" cy="1463863"/>
              <a:chOff x="5150319" y="2697068"/>
              <a:chExt cx="1308095" cy="146386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5FD74B2-5127-F8DE-FC75-1ED3D83162B9}"/>
                  </a:ext>
                </a:extLst>
              </p:cNvPr>
              <p:cNvGrpSpPr/>
              <p:nvPr/>
            </p:nvGrpSpPr>
            <p:grpSpPr>
              <a:xfrm>
                <a:off x="5733590" y="2697068"/>
                <a:ext cx="724824" cy="1463863"/>
                <a:chOff x="4003040" y="1635760"/>
                <a:chExt cx="724824" cy="1310640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EACC1DB3-2533-0D21-5C64-EB55594D7326}"/>
                    </a:ext>
                  </a:extLst>
                </p:cNvPr>
                <p:cNvCxnSpPr/>
                <p:nvPr/>
              </p:nvCxnSpPr>
              <p:spPr>
                <a:xfrm>
                  <a:off x="4003040" y="1635760"/>
                  <a:ext cx="0" cy="131064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2B069A18-2419-5C81-76B8-53C03A4D5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3040" y="2150918"/>
                  <a:ext cx="724824" cy="0"/>
                </a:xfrm>
                <a:prstGeom prst="line">
                  <a:avLst/>
                </a:prstGeom>
                <a:ln w="38100"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65CBF75-6592-A134-F353-9D407FCD1A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0319" y="3671444"/>
                <a:ext cx="583269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39CE01C-658B-4AB4-A53A-1AADC955D9BD}"/>
              </a:ext>
            </a:extLst>
          </p:cNvPr>
          <p:cNvSpPr txBox="1"/>
          <p:nvPr/>
        </p:nvSpPr>
        <p:spPr>
          <a:xfrm>
            <a:off x="5732518" y="1350994"/>
            <a:ext cx="394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6216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57135" y="179048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7E44F8-B9EA-A69F-C0F5-420755733A11}"/>
              </a:ext>
            </a:extLst>
          </p:cNvPr>
          <p:cNvSpPr txBox="1"/>
          <p:nvPr/>
        </p:nvSpPr>
        <p:spPr>
          <a:xfrm>
            <a:off x="625157" y="376618"/>
            <a:ext cx="2360598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VUI HỌC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9F29F-829B-D45B-ADC2-12FBB2C54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" y="3434418"/>
            <a:ext cx="2810976" cy="3335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2CEE3C-94A2-08DD-2EF9-62971F7F8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48" y="3005860"/>
            <a:ext cx="2668710" cy="3733754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9698F44-3163-524A-722C-8BD09370B54F}"/>
              </a:ext>
            </a:extLst>
          </p:cNvPr>
          <p:cNvSpPr/>
          <p:nvPr/>
        </p:nvSpPr>
        <p:spPr>
          <a:xfrm>
            <a:off x="1798435" y="1509192"/>
            <a:ext cx="3815400" cy="1359966"/>
          </a:xfrm>
          <a:custGeom>
            <a:avLst/>
            <a:gdLst>
              <a:gd name="connsiteX0" fmla="*/ 0 w 3815400"/>
              <a:gd name="connsiteY0" fmla="*/ 226666 h 1359966"/>
              <a:gd name="connsiteX1" fmla="*/ 226666 w 3815400"/>
              <a:gd name="connsiteY1" fmla="*/ 0 h 1359966"/>
              <a:gd name="connsiteX2" fmla="*/ 635900 w 3815400"/>
              <a:gd name="connsiteY2" fmla="*/ 0 h 1359966"/>
              <a:gd name="connsiteX3" fmla="*/ 635900 w 3815400"/>
              <a:gd name="connsiteY3" fmla="*/ 0 h 1359966"/>
              <a:gd name="connsiteX4" fmla="*/ 1122364 w 3815400"/>
              <a:gd name="connsiteY4" fmla="*/ 0 h 1359966"/>
              <a:gd name="connsiteX5" fmla="*/ 1589750 w 3815400"/>
              <a:gd name="connsiteY5" fmla="*/ 0 h 1359966"/>
              <a:gd name="connsiteX6" fmla="*/ 2049516 w 3815400"/>
              <a:gd name="connsiteY6" fmla="*/ 0 h 1359966"/>
              <a:gd name="connsiteX7" fmla="*/ 2489293 w 3815400"/>
              <a:gd name="connsiteY7" fmla="*/ 0 h 1359966"/>
              <a:gd name="connsiteX8" fmla="*/ 2949059 w 3815400"/>
              <a:gd name="connsiteY8" fmla="*/ 0 h 1359966"/>
              <a:gd name="connsiteX9" fmla="*/ 3588734 w 3815400"/>
              <a:gd name="connsiteY9" fmla="*/ 0 h 1359966"/>
              <a:gd name="connsiteX10" fmla="*/ 3815400 w 3815400"/>
              <a:gd name="connsiteY10" fmla="*/ 226666 h 1359966"/>
              <a:gd name="connsiteX11" fmla="*/ 3815400 w 3815400"/>
              <a:gd name="connsiteY11" fmla="*/ 793314 h 1359966"/>
              <a:gd name="connsiteX12" fmla="*/ 3815400 w 3815400"/>
              <a:gd name="connsiteY12" fmla="*/ 793314 h 1359966"/>
              <a:gd name="connsiteX13" fmla="*/ 3815400 w 3815400"/>
              <a:gd name="connsiteY13" fmla="*/ 1133305 h 1359966"/>
              <a:gd name="connsiteX14" fmla="*/ 3815400 w 3815400"/>
              <a:gd name="connsiteY14" fmla="*/ 1133300 h 1359966"/>
              <a:gd name="connsiteX15" fmla="*/ 3588734 w 3815400"/>
              <a:gd name="connsiteY15" fmla="*/ 1359966 h 1359966"/>
              <a:gd name="connsiteX16" fmla="*/ 3108978 w 3815400"/>
              <a:gd name="connsiteY16" fmla="*/ 1359966 h 1359966"/>
              <a:gd name="connsiteX17" fmla="*/ 2629222 w 3815400"/>
              <a:gd name="connsiteY17" fmla="*/ 1359966 h 1359966"/>
              <a:gd name="connsiteX18" fmla="*/ 2109486 w 3815400"/>
              <a:gd name="connsiteY18" fmla="*/ 1359966 h 1359966"/>
              <a:gd name="connsiteX19" fmla="*/ 1589750 w 3815400"/>
              <a:gd name="connsiteY19" fmla="*/ 1359966 h 1359966"/>
              <a:gd name="connsiteX20" fmla="*/ 1109424 w 3815400"/>
              <a:gd name="connsiteY20" fmla="*/ 1495170 h 1359966"/>
              <a:gd name="connsiteX21" fmla="*/ 642692 w 3815400"/>
              <a:gd name="connsiteY21" fmla="*/ 1626548 h 1359966"/>
              <a:gd name="connsiteX22" fmla="*/ 230336 w 3815400"/>
              <a:gd name="connsiteY22" fmla="*/ 1742620 h 1359966"/>
              <a:gd name="connsiteX23" fmla="*/ 635900 w 3815400"/>
              <a:gd name="connsiteY23" fmla="*/ 1359966 h 1359966"/>
              <a:gd name="connsiteX24" fmla="*/ 226666 w 3815400"/>
              <a:gd name="connsiteY24" fmla="*/ 1359966 h 1359966"/>
              <a:gd name="connsiteX25" fmla="*/ 0 w 3815400"/>
              <a:gd name="connsiteY25" fmla="*/ 1133300 h 1359966"/>
              <a:gd name="connsiteX26" fmla="*/ 0 w 3815400"/>
              <a:gd name="connsiteY26" fmla="*/ 1133305 h 1359966"/>
              <a:gd name="connsiteX27" fmla="*/ 0 w 3815400"/>
              <a:gd name="connsiteY27" fmla="*/ 793314 h 1359966"/>
              <a:gd name="connsiteX28" fmla="*/ 0 w 3815400"/>
              <a:gd name="connsiteY28" fmla="*/ 793314 h 1359966"/>
              <a:gd name="connsiteX29" fmla="*/ 0 w 3815400"/>
              <a:gd name="connsiteY29" fmla="*/ 226666 h 135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5400" h="1359966" fill="none" extrusionOk="0">
                <a:moveTo>
                  <a:pt x="0" y="226666"/>
                </a:moveTo>
                <a:cubicBezTo>
                  <a:pt x="-5572" y="83934"/>
                  <a:pt x="122175" y="-15544"/>
                  <a:pt x="226666" y="0"/>
                </a:cubicBezTo>
                <a:cubicBezTo>
                  <a:pt x="331705" y="-1572"/>
                  <a:pt x="478322" y="30920"/>
                  <a:pt x="635900" y="0"/>
                </a:cubicBezTo>
                <a:lnTo>
                  <a:pt x="635900" y="0"/>
                </a:lnTo>
                <a:cubicBezTo>
                  <a:pt x="877159" y="-9647"/>
                  <a:pt x="941516" y="55731"/>
                  <a:pt x="1122364" y="0"/>
                </a:cubicBezTo>
                <a:cubicBezTo>
                  <a:pt x="1303212" y="-55731"/>
                  <a:pt x="1360051" y="44739"/>
                  <a:pt x="1589750" y="0"/>
                </a:cubicBezTo>
                <a:cubicBezTo>
                  <a:pt x="1755415" y="-126"/>
                  <a:pt x="1834209" y="7423"/>
                  <a:pt x="2049516" y="0"/>
                </a:cubicBezTo>
                <a:cubicBezTo>
                  <a:pt x="2264823" y="-7423"/>
                  <a:pt x="2328556" y="20472"/>
                  <a:pt x="2489293" y="0"/>
                </a:cubicBezTo>
                <a:cubicBezTo>
                  <a:pt x="2650030" y="-20472"/>
                  <a:pt x="2762034" y="15815"/>
                  <a:pt x="2949059" y="0"/>
                </a:cubicBezTo>
                <a:cubicBezTo>
                  <a:pt x="3136084" y="-15815"/>
                  <a:pt x="3329852" y="59215"/>
                  <a:pt x="3588734" y="0"/>
                </a:cubicBezTo>
                <a:cubicBezTo>
                  <a:pt x="3693849" y="2406"/>
                  <a:pt x="3840234" y="127566"/>
                  <a:pt x="3815400" y="226666"/>
                </a:cubicBezTo>
                <a:cubicBezTo>
                  <a:pt x="3816257" y="439945"/>
                  <a:pt x="3800765" y="548212"/>
                  <a:pt x="3815400" y="793314"/>
                </a:cubicBezTo>
                <a:lnTo>
                  <a:pt x="3815400" y="793314"/>
                </a:lnTo>
                <a:cubicBezTo>
                  <a:pt x="3846112" y="869054"/>
                  <a:pt x="3775662" y="1003170"/>
                  <a:pt x="3815400" y="1133305"/>
                </a:cubicBezTo>
                <a:lnTo>
                  <a:pt x="3815400" y="1133300"/>
                </a:lnTo>
                <a:cubicBezTo>
                  <a:pt x="3845194" y="1271028"/>
                  <a:pt x="3690593" y="1364273"/>
                  <a:pt x="3588734" y="1359966"/>
                </a:cubicBezTo>
                <a:cubicBezTo>
                  <a:pt x="3472533" y="1396834"/>
                  <a:pt x="3229607" y="1343843"/>
                  <a:pt x="3108978" y="1359966"/>
                </a:cubicBezTo>
                <a:cubicBezTo>
                  <a:pt x="2988349" y="1376089"/>
                  <a:pt x="2761610" y="1312135"/>
                  <a:pt x="2629222" y="1359966"/>
                </a:cubicBezTo>
                <a:cubicBezTo>
                  <a:pt x="2496834" y="1407797"/>
                  <a:pt x="2251468" y="1307058"/>
                  <a:pt x="2109486" y="1359966"/>
                </a:cubicBezTo>
                <a:cubicBezTo>
                  <a:pt x="1967504" y="1412874"/>
                  <a:pt x="1723483" y="1328353"/>
                  <a:pt x="1589750" y="1359966"/>
                </a:cubicBezTo>
                <a:cubicBezTo>
                  <a:pt x="1395364" y="1421520"/>
                  <a:pt x="1277478" y="1398731"/>
                  <a:pt x="1109424" y="1495170"/>
                </a:cubicBezTo>
                <a:cubicBezTo>
                  <a:pt x="941370" y="1591609"/>
                  <a:pt x="860647" y="1507569"/>
                  <a:pt x="642692" y="1626548"/>
                </a:cubicBezTo>
                <a:cubicBezTo>
                  <a:pt x="424737" y="1745527"/>
                  <a:pt x="348084" y="1682564"/>
                  <a:pt x="230336" y="1742620"/>
                </a:cubicBezTo>
                <a:cubicBezTo>
                  <a:pt x="320396" y="1604772"/>
                  <a:pt x="471530" y="1579642"/>
                  <a:pt x="635900" y="1359966"/>
                </a:cubicBezTo>
                <a:cubicBezTo>
                  <a:pt x="459305" y="1386846"/>
                  <a:pt x="314116" y="1335453"/>
                  <a:pt x="226666" y="1359966"/>
                </a:cubicBezTo>
                <a:cubicBezTo>
                  <a:pt x="101299" y="1350843"/>
                  <a:pt x="-20125" y="1265950"/>
                  <a:pt x="0" y="1133300"/>
                </a:cubicBezTo>
                <a:lnTo>
                  <a:pt x="0" y="1133305"/>
                </a:lnTo>
                <a:cubicBezTo>
                  <a:pt x="-36188" y="1012062"/>
                  <a:pt x="8212" y="886758"/>
                  <a:pt x="0" y="793314"/>
                </a:cubicBezTo>
                <a:lnTo>
                  <a:pt x="0" y="793314"/>
                </a:lnTo>
                <a:cubicBezTo>
                  <a:pt x="-34327" y="515606"/>
                  <a:pt x="18400" y="348584"/>
                  <a:pt x="0" y="226666"/>
                </a:cubicBezTo>
                <a:close/>
              </a:path>
              <a:path w="3815400" h="1359966" stroke="0" extrusionOk="0">
                <a:moveTo>
                  <a:pt x="0" y="226666"/>
                </a:moveTo>
                <a:cubicBezTo>
                  <a:pt x="-3358" y="99410"/>
                  <a:pt x="86085" y="5779"/>
                  <a:pt x="226666" y="0"/>
                </a:cubicBezTo>
                <a:cubicBezTo>
                  <a:pt x="324745" y="-1111"/>
                  <a:pt x="502028" y="25393"/>
                  <a:pt x="635900" y="0"/>
                </a:cubicBezTo>
                <a:lnTo>
                  <a:pt x="635900" y="0"/>
                </a:lnTo>
                <a:cubicBezTo>
                  <a:pt x="753373" y="-16285"/>
                  <a:pt x="869708" y="33389"/>
                  <a:pt x="1103287" y="0"/>
                </a:cubicBezTo>
                <a:cubicBezTo>
                  <a:pt x="1336866" y="-33389"/>
                  <a:pt x="1436618" y="24945"/>
                  <a:pt x="1589750" y="0"/>
                </a:cubicBezTo>
                <a:cubicBezTo>
                  <a:pt x="1784080" y="-48167"/>
                  <a:pt x="1916221" y="51538"/>
                  <a:pt x="2129476" y="0"/>
                </a:cubicBezTo>
                <a:cubicBezTo>
                  <a:pt x="2342731" y="-51538"/>
                  <a:pt x="2383618" y="36145"/>
                  <a:pt x="2629222" y="0"/>
                </a:cubicBezTo>
                <a:cubicBezTo>
                  <a:pt x="2874826" y="-36145"/>
                  <a:pt x="2917889" y="54154"/>
                  <a:pt x="3128968" y="0"/>
                </a:cubicBezTo>
                <a:cubicBezTo>
                  <a:pt x="3340047" y="-54154"/>
                  <a:pt x="3486686" y="42459"/>
                  <a:pt x="3588734" y="0"/>
                </a:cubicBezTo>
                <a:cubicBezTo>
                  <a:pt x="3715710" y="12404"/>
                  <a:pt x="3786593" y="99834"/>
                  <a:pt x="3815400" y="226666"/>
                </a:cubicBezTo>
                <a:cubicBezTo>
                  <a:pt x="3835876" y="438744"/>
                  <a:pt x="3767932" y="673388"/>
                  <a:pt x="3815400" y="793314"/>
                </a:cubicBezTo>
                <a:lnTo>
                  <a:pt x="3815400" y="793314"/>
                </a:lnTo>
                <a:cubicBezTo>
                  <a:pt x="3828876" y="961783"/>
                  <a:pt x="3786583" y="1019343"/>
                  <a:pt x="3815400" y="1133305"/>
                </a:cubicBezTo>
                <a:lnTo>
                  <a:pt x="3815400" y="1133300"/>
                </a:lnTo>
                <a:cubicBezTo>
                  <a:pt x="3836102" y="1232784"/>
                  <a:pt x="3686811" y="1349487"/>
                  <a:pt x="3588734" y="1359966"/>
                </a:cubicBezTo>
                <a:cubicBezTo>
                  <a:pt x="3364731" y="1366725"/>
                  <a:pt x="3280359" y="1325487"/>
                  <a:pt x="3088988" y="1359966"/>
                </a:cubicBezTo>
                <a:cubicBezTo>
                  <a:pt x="2897617" y="1394445"/>
                  <a:pt x="2687577" y="1338059"/>
                  <a:pt x="2549262" y="1359966"/>
                </a:cubicBezTo>
                <a:cubicBezTo>
                  <a:pt x="2410947" y="1381873"/>
                  <a:pt x="2250720" y="1329538"/>
                  <a:pt x="2049516" y="1359966"/>
                </a:cubicBezTo>
                <a:cubicBezTo>
                  <a:pt x="1848312" y="1390394"/>
                  <a:pt x="1739586" y="1356806"/>
                  <a:pt x="1589750" y="1359966"/>
                </a:cubicBezTo>
                <a:cubicBezTo>
                  <a:pt x="1450906" y="1401571"/>
                  <a:pt x="1240947" y="1415005"/>
                  <a:pt x="1163800" y="1479864"/>
                </a:cubicBezTo>
                <a:cubicBezTo>
                  <a:pt x="1086653" y="1544723"/>
                  <a:pt x="810095" y="1563912"/>
                  <a:pt x="724256" y="1603589"/>
                </a:cubicBezTo>
                <a:cubicBezTo>
                  <a:pt x="638417" y="1643266"/>
                  <a:pt x="395901" y="1694850"/>
                  <a:pt x="230336" y="1742620"/>
                </a:cubicBezTo>
                <a:cubicBezTo>
                  <a:pt x="338781" y="1604928"/>
                  <a:pt x="505346" y="1485848"/>
                  <a:pt x="635900" y="1359966"/>
                </a:cubicBezTo>
                <a:cubicBezTo>
                  <a:pt x="492368" y="1392592"/>
                  <a:pt x="325181" y="1324264"/>
                  <a:pt x="226666" y="1359966"/>
                </a:cubicBezTo>
                <a:cubicBezTo>
                  <a:pt x="92021" y="1378959"/>
                  <a:pt x="-16522" y="1236562"/>
                  <a:pt x="0" y="1133300"/>
                </a:cubicBezTo>
                <a:lnTo>
                  <a:pt x="0" y="1133305"/>
                </a:lnTo>
                <a:cubicBezTo>
                  <a:pt x="-10309" y="1019765"/>
                  <a:pt x="2688" y="871620"/>
                  <a:pt x="0" y="793314"/>
                </a:cubicBezTo>
                <a:lnTo>
                  <a:pt x="0" y="793314"/>
                </a:lnTo>
                <a:cubicBezTo>
                  <a:pt x="-26501" y="520190"/>
                  <a:pt x="1981" y="353627"/>
                  <a:pt x="0" y="22666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>
                      <a:gd name="adj1" fmla="val -43963"/>
                      <a:gd name="adj2" fmla="val 7813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ysClr val="windowText" lastClr="000000"/>
                </a:solidFill>
              </a:rPr>
              <a:t>Em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hãy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thực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hiện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cách</a:t>
            </a:r>
            <a:r>
              <a:rPr lang="en-US" sz="2800" dirty="0">
                <a:solidFill>
                  <a:sysClr val="windowText" lastClr="000000"/>
                </a:solidFill>
              </a:rPr>
              <a:t> chia </a:t>
            </a:r>
            <a:r>
              <a:rPr lang="en-US" sz="2800" dirty="0" err="1">
                <a:solidFill>
                  <a:sysClr val="windowText" lastClr="000000"/>
                </a:solidFill>
              </a:rPr>
              <a:t>đúng</a:t>
            </a:r>
            <a:r>
              <a:rPr lang="en-US" sz="2800" dirty="0">
                <a:solidFill>
                  <a:sysClr val="windowText" lastClr="000000"/>
                </a:solidFill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D0D339-B415-E732-507B-F708D703FD24}"/>
              </a:ext>
            </a:extLst>
          </p:cNvPr>
          <p:cNvGrpSpPr/>
          <p:nvPr/>
        </p:nvGrpSpPr>
        <p:grpSpPr>
          <a:xfrm>
            <a:off x="7010223" y="1517920"/>
            <a:ext cx="2049825" cy="1911080"/>
            <a:chOff x="4614152" y="2916689"/>
            <a:chExt cx="2049825" cy="1911080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DDD45A61-20D8-49A0-00FB-A1F3002BEB2B}"/>
                </a:ext>
              </a:extLst>
            </p:cNvPr>
            <p:cNvSpPr/>
            <p:nvPr/>
          </p:nvSpPr>
          <p:spPr>
            <a:xfrm>
              <a:off x="4614152" y="2916689"/>
              <a:ext cx="2049825" cy="1911080"/>
            </a:xfrm>
            <a:custGeom>
              <a:avLst/>
              <a:gdLst>
                <a:gd name="connsiteX0" fmla="*/ 0 w 2049825"/>
                <a:gd name="connsiteY0" fmla="*/ 318520 h 1911080"/>
                <a:gd name="connsiteX1" fmla="*/ 318520 w 2049825"/>
                <a:gd name="connsiteY1" fmla="*/ 0 h 1911080"/>
                <a:gd name="connsiteX2" fmla="*/ 739581 w 2049825"/>
                <a:gd name="connsiteY2" fmla="*/ 0 h 1911080"/>
                <a:gd name="connsiteX3" fmla="*/ 1195731 w 2049825"/>
                <a:gd name="connsiteY3" fmla="*/ 0 h 1911080"/>
                <a:gd name="connsiteX4" fmla="*/ 1195731 w 2049825"/>
                <a:gd name="connsiteY4" fmla="*/ 0 h 1911080"/>
                <a:gd name="connsiteX5" fmla="*/ 1708188 w 2049825"/>
                <a:gd name="connsiteY5" fmla="*/ 0 h 1911080"/>
                <a:gd name="connsiteX6" fmla="*/ 1731305 w 2049825"/>
                <a:gd name="connsiteY6" fmla="*/ 0 h 1911080"/>
                <a:gd name="connsiteX7" fmla="*/ 2049825 w 2049825"/>
                <a:gd name="connsiteY7" fmla="*/ 318520 h 1911080"/>
                <a:gd name="connsiteX8" fmla="*/ 2049825 w 2049825"/>
                <a:gd name="connsiteY8" fmla="*/ 700733 h 1911080"/>
                <a:gd name="connsiteX9" fmla="*/ 2049825 w 2049825"/>
                <a:gd name="connsiteY9" fmla="*/ 1114797 h 1911080"/>
                <a:gd name="connsiteX10" fmla="*/ 2392533 w 2049825"/>
                <a:gd name="connsiteY10" fmla="*/ 1510433 h 1911080"/>
                <a:gd name="connsiteX11" fmla="*/ 2763800 w 2049825"/>
                <a:gd name="connsiteY11" fmla="*/ 1939039 h 1911080"/>
                <a:gd name="connsiteX12" fmla="*/ 2428232 w 2049825"/>
                <a:gd name="connsiteY12" fmla="*/ 1776197 h 1911080"/>
                <a:gd name="connsiteX13" fmla="*/ 2049825 w 2049825"/>
                <a:gd name="connsiteY13" fmla="*/ 1592567 h 1911080"/>
                <a:gd name="connsiteX14" fmla="*/ 2049825 w 2049825"/>
                <a:gd name="connsiteY14" fmla="*/ 1592560 h 1911080"/>
                <a:gd name="connsiteX15" fmla="*/ 1731305 w 2049825"/>
                <a:gd name="connsiteY15" fmla="*/ 1911080 h 1911080"/>
                <a:gd name="connsiteX16" fmla="*/ 1708188 w 2049825"/>
                <a:gd name="connsiteY16" fmla="*/ 1911080 h 1911080"/>
                <a:gd name="connsiteX17" fmla="*/ 1195731 w 2049825"/>
                <a:gd name="connsiteY17" fmla="*/ 1911080 h 1911080"/>
                <a:gd name="connsiteX18" fmla="*/ 1195731 w 2049825"/>
                <a:gd name="connsiteY18" fmla="*/ 1911080 h 1911080"/>
                <a:gd name="connsiteX19" fmla="*/ 774670 w 2049825"/>
                <a:gd name="connsiteY19" fmla="*/ 1911080 h 1911080"/>
                <a:gd name="connsiteX20" fmla="*/ 318520 w 2049825"/>
                <a:gd name="connsiteY20" fmla="*/ 1911080 h 1911080"/>
                <a:gd name="connsiteX21" fmla="*/ 0 w 2049825"/>
                <a:gd name="connsiteY21" fmla="*/ 1592560 h 1911080"/>
                <a:gd name="connsiteX22" fmla="*/ 0 w 2049825"/>
                <a:gd name="connsiteY22" fmla="*/ 1592567 h 1911080"/>
                <a:gd name="connsiteX23" fmla="*/ 0 w 2049825"/>
                <a:gd name="connsiteY23" fmla="*/ 1114797 h 1911080"/>
                <a:gd name="connsiteX24" fmla="*/ 0 w 2049825"/>
                <a:gd name="connsiteY24" fmla="*/ 1114797 h 1911080"/>
                <a:gd name="connsiteX25" fmla="*/ 0 w 2049825"/>
                <a:gd name="connsiteY25" fmla="*/ 708696 h 1911080"/>
                <a:gd name="connsiteX26" fmla="*/ 0 w 2049825"/>
                <a:gd name="connsiteY26" fmla="*/ 318520 h 191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49825" h="1911080" fill="none" extrusionOk="0">
                  <a:moveTo>
                    <a:pt x="0" y="318520"/>
                  </a:moveTo>
                  <a:cubicBezTo>
                    <a:pt x="5510" y="161167"/>
                    <a:pt x="154260" y="-3426"/>
                    <a:pt x="318520" y="0"/>
                  </a:cubicBezTo>
                  <a:cubicBezTo>
                    <a:pt x="411778" y="-8016"/>
                    <a:pt x="651105" y="36980"/>
                    <a:pt x="739581" y="0"/>
                  </a:cubicBezTo>
                  <a:cubicBezTo>
                    <a:pt x="828057" y="-36980"/>
                    <a:pt x="1035484" y="37509"/>
                    <a:pt x="1195731" y="0"/>
                  </a:cubicBezTo>
                  <a:lnTo>
                    <a:pt x="1195731" y="0"/>
                  </a:lnTo>
                  <a:cubicBezTo>
                    <a:pt x="1334858" y="-45775"/>
                    <a:pt x="1601917" y="4203"/>
                    <a:pt x="1708188" y="0"/>
                  </a:cubicBezTo>
                  <a:cubicBezTo>
                    <a:pt x="1717739" y="-747"/>
                    <a:pt x="1724354" y="76"/>
                    <a:pt x="1731305" y="0"/>
                  </a:cubicBezTo>
                  <a:cubicBezTo>
                    <a:pt x="1918531" y="-49371"/>
                    <a:pt x="2007657" y="141247"/>
                    <a:pt x="2049825" y="318520"/>
                  </a:cubicBezTo>
                  <a:cubicBezTo>
                    <a:pt x="2062670" y="405914"/>
                    <a:pt x="2038196" y="547731"/>
                    <a:pt x="2049825" y="700733"/>
                  </a:cubicBezTo>
                  <a:cubicBezTo>
                    <a:pt x="2061454" y="853735"/>
                    <a:pt x="2043884" y="964903"/>
                    <a:pt x="2049825" y="1114797"/>
                  </a:cubicBezTo>
                  <a:cubicBezTo>
                    <a:pt x="2204261" y="1221685"/>
                    <a:pt x="2207104" y="1380306"/>
                    <a:pt x="2392533" y="1510433"/>
                  </a:cubicBezTo>
                  <a:cubicBezTo>
                    <a:pt x="2577962" y="1640560"/>
                    <a:pt x="2587844" y="1810039"/>
                    <a:pt x="2763800" y="1939039"/>
                  </a:cubicBezTo>
                  <a:cubicBezTo>
                    <a:pt x="2640228" y="1900361"/>
                    <a:pt x="2521052" y="1788732"/>
                    <a:pt x="2428232" y="1776197"/>
                  </a:cubicBezTo>
                  <a:cubicBezTo>
                    <a:pt x="2335412" y="1763662"/>
                    <a:pt x="2194648" y="1616384"/>
                    <a:pt x="2049825" y="1592567"/>
                  </a:cubicBezTo>
                  <a:lnTo>
                    <a:pt x="2049825" y="1592560"/>
                  </a:lnTo>
                  <a:cubicBezTo>
                    <a:pt x="2078292" y="1796298"/>
                    <a:pt x="1918928" y="1952188"/>
                    <a:pt x="1731305" y="1911080"/>
                  </a:cubicBezTo>
                  <a:cubicBezTo>
                    <a:pt x="1725915" y="1912607"/>
                    <a:pt x="1714713" y="1910700"/>
                    <a:pt x="1708188" y="1911080"/>
                  </a:cubicBezTo>
                  <a:cubicBezTo>
                    <a:pt x="1559880" y="1958261"/>
                    <a:pt x="1357116" y="1866753"/>
                    <a:pt x="1195731" y="1911080"/>
                  </a:cubicBezTo>
                  <a:lnTo>
                    <a:pt x="1195731" y="1911080"/>
                  </a:lnTo>
                  <a:cubicBezTo>
                    <a:pt x="1019330" y="1938765"/>
                    <a:pt x="888253" y="1900328"/>
                    <a:pt x="774670" y="1911080"/>
                  </a:cubicBezTo>
                  <a:cubicBezTo>
                    <a:pt x="661087" y="1921832"/>
                    <a:pt x="481787" y="1900288"/>
                    <a:pt x="318520" y="1911080"/>
                  </a:cubicBezTo>
                  <a:cubicBezTo>
                    <a:pt x="135254" y="1896491"/>
                    <a:pt x="39192" y="1761011"/>
                    <a:pt x="0" y="1592560"/>
                  </a:cubicBezTo>
                  <a:lnTo>
                    <a:pt x="0" y="1592567"/>
                  </a:lnTo>
                  <a:cubicBezTo>
                    <a:pt x="-9207" y="1358417"/>
                    <a:pt x="44649" y="1310135"/>
                    <a:pt x="0" y="1114797"/>
                  </a:cubicBezTo>
                  <a:lnTo>
                    <a:pt x="0" y="1114797"/>
                  </a:lnTo>
                  <a:cubicBezTo>
                    <a:pt x="-12102" y="1001595"/>
                    <a:pt x="44608" y="809746"/>
                    <a:pt x="0" y="708696"/>
                  </a:cubicBezTo>
                  <a:cubicBezTo>
                    <a:pt x="-44608" y="607646"/>
                    <a:pt x="10117" y="491574"/>
                    <a:pt x="0" y="318520"/>
                  </a:cubicBezTo>
                  <a:close/>
                </a:path>
                <a:path w="2049825" h="1911080" stroke="0" extrusionOk="0">
                  <a:moveTo>
                    <a:pt x="0" y="318520"/>
                  </a:moveTo>
                  <a:cubicBezTo>
                    <a:pt x="-44116" y="115394"/>
                    <a:pt x="128377" y="5341"/>
                    <a:pt x="318520" y="0"/>
                  </a:cubicBezTo>
                  <a:cubicBezTo>
                    <a:pt x="525458" y="-50483"/>
                    <a:pt x="549988" y="23765"/>
                    <a:pt x="774670" y="0"/>
                  </a:cubicBezTo>
                  <a:cubicBezTo>
                    <a:pt x="999352" y="-23765"/>
                    <a:pt x="988115" y="44342"/>
                    <a:pt x="1195731" y="0"/>
                  </a:cubicBezTo>
                  <a:lnTo>
                    <a:pt x="1195731" y="0"/>
                  </a:lnTo>
                  <a:cubicBezTo>
                    <a:pt x="1380107" y="-8335"/>
                    <a:pt x="1547281" y="35368"/>
                    <a:pt x="1708188" y="0"/>
                  </a:cubicBezTo>
                  <a:cubicBezTo>
                    <a:pt x="1716542" y="-183"/>
                    <a:pt x="1720561" y="393"/>
                    <a:pt x="1731305" y="0"/>
                  </a:cubicBezTo>
                  <a:cubicBezTo>
                    <a:pt x="1870788" y="34300"/>
                    <a:pt x="2049378" y="138339"/>
                    <a:pt x="2049825" y="318520"/>
                  </a:cubicBezTo>
                  <a:cubicBezTo>
                    <a:pt x="2056470" y="454960"/>
                    <a:pt x="2025606" y="629480"/>
                    <a:pt x="2049825" y="732584"/>
                  </a:cubicBezTo>
                  <a:cubicBezTo>
                    <a:pt x="2074044" y="835688"/>
                    <a:pt x="2015785" y="928524"/>
                    <a:pt x="2049825" y="1114797"/>
                  </a:cubicBezTo>
                  <a:cubicBezTo>
                    <a:pt x="2222203" y="1235096"/>
                    <a:pt x="2204315" y="1355902"/>
                    <a:pt x="2406813" y="1526918"/>
                  </a:cubicBezTo>
                  <a:cubicBezTo>
                    <a:pt x="2609311" y="1697934"/>
                    <a:pt x="2557348" y="1762635"/>
                    <a:pt x="2763800" y="1939039"/>
                  </a:cubicBezTo>
                  <a:cubicBezTo>
                    <a:pt x="2586042" y="1862929"/>
                    <a:pt x="2559824" y="1786554"/>
                    <a:pt x="2392533" y="1758874"/>
                  </a:cubicBezTo>
                  <a:cubicBezTo>
                    <a:pt x="2225242" y="1731193"/>
                    <a:pt x="2210357" y="1651638"/>
                    <a:pt x="2049825" y="1592567"/>
                  </a:cubicBezTo>
                  <a:lnTo>
                    <a:pt x="2049825" y="1592560"/>
                  </a:lnTo>
                  <a:cubicBezTo>
                    <a:pt x="2038334" y="1760546"/>
                    <a:pt x="1876059" y="1908868"/>
                    <a:pt x="1731305" y="1911080"/>
                  </a:cubicBezTo>
                  <a:cubicBezTo>
                    <a:pt x="1723354" y="1913214"/>
                    <a:pt x="1717007" y="1910678"/>
                    <a:pt x="1708188" y="1911080"/>
                  </a:cubicBezTo>
                  <a:cubicBezTo>
                    <a:pt x="1532597" y="1941015"/>
                    <a:pt x="1374596" y="1849639"/>
                    <a:pt x="1195731" y="1911080"/>
                  </a:cubicBezTo>
                  <a:lnTo>
                    <a:pt x="1195731" y="1911080"/>
                  </a:lnTo>
                  <a:cubicBezTo>
                    <a:pt x="987271" y="1942329"/>
                    <a:pt x="911970" y="1905729"/>
                    <a:pt x="774670" y="1911080"/>
                  </a:cubicBezTo>
                  <a:cubicBezTo>
                    <a:pt x="637370" y="1916431"/>
                    <a:pt x="479689" y="1863687"/>
                    <a:pt x="318520" y="1911080"/>
                  </a:cubicBezTo>
                  <a:cubicBezTo>
                    <a:pt x="154883" y="1935388"/>
                    <a:pt x="-15092" y="1776433"/>
                    <a:pt x="0" y="1592560"/>
                  </a:cubicBezTo>
                  <a:lnTo>
                    <a:pt x="0" y="1592567"/>
                  </a:lnTo>
                  <a:cubicBezTo>
                    <a:pt x="-40164" y="1440915"/>
                    <a:pt x="6211" y="1323647"/>
                    <a:pt x="0" y="1114797"/>
                  </a:cubicBezTo>
                  <a:lnTo>
                    <a:pt x="0" y="1114797"/>
                  </a:lnTo>
                  <a:cubicBezTo>
                    <a:pt x="-1830" y="937938"/>
                    <a:pt x="13667" y="911585"/>
                    <a:pt x="0" y="740547"/>
                  </a:cubicBezTo>
                  <a:cubicBezTo>
                    <a:pt x="-13667" y="569509"/>
                    <a:pt x="5012" y="412053"/>
                    <a:pt x="0" y="31852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wedgeRoundRectCallout">
                      <a:avLst>
                        <a:gd name="adj1" fmla="val 84831"/>
                        <a:gd name="adj2" fmla="val 51463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40267D-F253-6799-26AE-E2FBB3B4EBD9}"/>
                </a:ext>
              </a:extLst>
            </p:cNvPr>
            <p:cNvSpPr txBox="1"/>
            <p:nvPr/>
          </p:nvSpPr>
          <p:spPr>
            <a:xfrm>
              <a:off x="5742299" y="3636361"/>
              <a:ext cx="7377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697BA75-5AD2-D0D3-3291-DEAB075B4E1B}"/>
                </a:ext>
              </a:extLst>
            </p:cNvPr>
            <p:cNvSpPr txBox="1"/>
            <p:nvPr/>
          </p:nvSpPr>
          <p:spPr>
            <a:xfrm>
              <a:off x="4992524" y="3610702"/>
              <a:ext cx="7377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18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95755F-B446-FA79-88AA-C492C563B196}"/>
                </a:ext>
              </a:extLst>
            </p:cNvPr>
            <p:cNvGrpSpPr/>
            <p:nvPr/>
          </p:nvGrpSpPr>
          <p:grpSpPr>
            <a:xfrm>
              <a:off x="4991785" y="3155321"/>
              <a:ext cx="1491384" cy="1463863"/>
              <a:chOff x="7235433" y="2236086"/>
              <a:chExt cx="1491384" cy="146386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1D84D2-C694-E6F5-12C7-93CFFE63CE8E}"/>
                  </a:ext>
                </a:extLst>
              </p:cNvPr>
              <p:cNvSpPr txBox="1"/>
              <p:nvPr/>
            </p:nvSpPr>
            <p:spPr>
              <a:xfrm>
                <a:off x="7235433" y="2236086"/>
                <a:ext cx="7377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18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6D92D3-46B4-3C5A-4D49-C8F68E5A7A7D}"/>
                  </a:ext>
                </a:extLst>
              </p:cNvPr>
              <p:cNvSpPr txBox="1"/>
              <p:nvPr/>
            </p:nvSpPr>
            <p:spPr>
              <a:xfrm>
                <a:off x="7989065" y="2236086"/>
                <a:ext cx="7377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3</a:t>
                </a: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228FF58-4024-EECF-C327-B187A2781486}"/>
                  </a:ext>
                </a:extLst>
              </p:cNvPr>
              <p:cNvGrpSpPr/>
              <p:nvPr/>
            </p:nvGrpSpPr>
            <p:grpSpPr>
              <a:xfrm>
                <a:off x="7263411" y="2236086"/>
                <a:ext cx="1308095" cy="1463863"/>
                <a:chOff x="5150319" y="2697068"/>
                <a:chExt cx="1308095" cy="1463863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CA427B9C-C8E8-2561-26DF-3913B8E2BC8E}"/>
                    </a:ext>
                  </a:extLst>
                </p:cNvPr>
                <p:cNvGrpSpPr/>
                <p:nvPr/>
              </p:nvGrpSpPr>
              <p:grpSpPr>
                <a:xfrm>
                  <a:off x="5733590" y="2697068"/>
                  <a:ext cx="724824" cy="1463863"/>
                  <a:chOff x="4003040" y="1635760"/>
                  <a:chExt cx="724824" cy="1310640"/>
                </a:xfrm>
              </p:grpSpPr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274DF5F5-0FE5-671F-2C1F-29675DA41EDF}"/>
                      </a:ext>
                    </a:extLst>
                  </p:cNvPr>
                  <p:cNvCxnSpPr/>
                  <p:nvPr/>
                </p:nvCxnSpPr>
                <p:spPr>
                  <a:xfrm>
                    <a:off x="4003040" y="1635760"/>
                    <a:ext cx="0" cy="1310640"/>
                  </a:xfrm>
                  <a:prstGeom prst="line">
                    <a:avLst/>
                  </a:prstGeom>
                  <a:ln w="381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2B2DE620-95C9-26DE-F72B-576E5F52EF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03040" y="2150918"/>
                    <a:ext cx="724824" cy="0"/>
                  </a:xfrm>
                  <a:prstGeom prst="line">
                    <a:avLst/>
                  </a:prstGeom>
                  <a:ln w="38100"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5F9EB3E7-1FAD-55C7-520E-09139E27ED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50319" y="3671444"/>
                  <a:ext cx="58326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9719C7-4FD6-3EF7-8AE2-029B478AEC9C}"/>
                </a:ext>
              </a:extLst>
            </p:cNvPr>
            <p:cNvSpPr txBox="1"/>
            <p:nvPr/>
          </p:nvSpPr>
          <p:spPr>
            <a:xfrm>
              <a:off x="5116288" y="4126251"/>
              <a:ext cx="7377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3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C4B95-5B39-F69C-EF68-34DB75A0767A}"/>
              </a:ext>
            </a:extLst>
          </p:cNvPr>
          <p:cNvSpPr/>
          <p:nvPr/>
        </p:nvSpPr>
        <p:spPr>
          <a:xfrm>
            <a:off x="278296" y="265043"/>
            <a:ext cx="11677730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B453E9-740F-3AD7-E5D0-A486F7A31057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DẶN DÒ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2FA13-2E40-690F-33B6-36FD18F16475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7458B0-2F54-5EB2-E1AB-36ED0F74E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C3E23-B34D-E1EA-58C5-BD1E6D0795F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09E003-CED6-77B8-0C0C-C2DA987A9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654D5-7940-623C-B5ED-5319C973BD57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BAE8B5-FD7C-7D75-C12A-A472FBDBB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4F070-CC57-AE85-172C-B82553E03FB0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4357EA-B5A1-435E-72D4-CE9D4C5B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6" grpId="0" uiExpand="1" build="p"/>
      <p:bldP spid="18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8668611-3FCD-CBC8-016A-5947BDEF9FE6}"/>
              </a:ext>
            </a:extLst>
          </p:cNvPr>
          <p:cNvGrpSpPr/>
          <p:nvPr/>
        </p:nvGrpSpPr>
        <p:grpSpPr>
          <a:xfrm>
            <a:off x="3269150" y="167943"/>
            <a:ext cx="5400698" cy="2825050"/>
            <a:chOff x="4133327" y="8204395"/>
            <a:chExt cx="7210038" cy="28250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781DAB-1C6B-D876-2B1A-023EE687CF23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D4C1A5-5151-7F5F-35F6-9F37603D358A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812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2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AE9EA9-320F-64DA-1140-D2A335161B94}"/>
              </a:ext>
            </a:extLst>
          </p:cNvPr>
          <p:cNvSpPr/>
          <p:nvPr/>
        </p:nvSpPr>
        <p:spPr>
          <a:xfrm>
            <a:off x="278296" y="192306"/>
            <a:ext cx="11741426" cy="5740903"/>
          </a:xfrm>
          <a:custGeom>
            <a:avLst/>
            <a:gdLst>
              <a:gd name="connsiteX0" fmla="*/ 0 w 11741426"/>
              <a:gd name="connsiteY0" fmla="*/ 572483 h 5740903"/>
              <a:gd name="connsiteX1" fmla="*/ 572483 w 11741426"/>
              <a:gd name="connsiteY1" fmla="*/ 0 h 5740903"/>
              <a:gd name="connsiteX2" fmla="*/ 11168943 w 11741426"/>
              <a:gd name="connsiteY2" fmla="*/ 0 h 5740903"/>
              <a:gd name="connsiteX3" fmla="*/ 11741426 w 11741426"/>
              <a:gd name="connsiteY3" fmla="*/ 572483 h 5740903"/>
              <a:gd name="connsiteX4" fmla="*/ 11741426 w 11741426"/>
              <a:gd name="connsiteY4" fmla="*/ 5168420 h 5740903"/>
              <a:gd name="connsiteX5" fmla="*/ 11168943 w 11741426"/>
              <a:gd name="connsiteY5" fmla="*/ 5740903 h 5740903"/>
              <a:gd name="connsiteX6" fmla="*/ 572483 w 11741426"/>
              <a:gd name="connsiteY6" fmla="*/ 5740903 h 5740903"/>
              <a:gd name="connsiteX7" fmla="*/ 0 w 11741426"/>
              <a:gd name="connsiteY7" fmla="*/ 5168420 h 5740903"/>
              <a:gd name="connsiteX8" fmla="*/ 0 w 11741426"/>
              <a:gd name="connsiteY8" fmla="*/ 572483 h 574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5740903" fill="none" extrusionOk="0">
                <a:moveTo>
                  <a:pt x="0" y="572483"/>
                </a:moveTo>
                <a:cubicBezTo>
                  <a:pt x="1573" y="298881"/>
                  <a:pt x="265356" y="15183"/>
                  <a:pt x="572483" y="0"/>
                </a:cubicBezTo>
                <a:cubicBezTo>
                  <a:pt x="4984760" y="72427"/>
                  <a:pt x="7116891" y="61419"/>
                  <a:pt x="11168943" y="0"/>
                </a:cubicBezTo>
                <a:cubicBezTo>
                  <a:pt x="11480104" y="-34510"/>
                  <a:pt x="11727725" y="252165"/>
                  <a:pt x="11741426" y="572483"/>
                </a:cubicBezTo>
                <a:cubicBezTo>
                  <a:pt x="11842302" y="2075768"/>
                  <a:pt x="11634113" y="4387131"/>
                  <a:pt x="11741426" y="5168420"/>
                </a:cubicBezTo>
                <a:cubicBezTo>
                  <a:pt x="11742830" y="5477469"/>
                  <a:pt x="11480481" y="5735706"/>
                  <a:pt x="11168943" y="5740903"/>
                </a:cubicBezTo>
                <a:cubicBezTo>
                  <a:pt x="7493077" y="5770730"/>
                  <a:pt x="5592441" y="5661597"/>
                  <a:pt x="572483" y="5740903"/>
                </a:cubicBezTo>
                <a:cubicBezTo>
                  <a:pt x="307654" y="5735099"/>
                  <a:pt x="-21965" y="5488937"/>
                  <a:pt x="0" y="5168420"/>
                </a:cubicBezTo>
                <a:cubicBezTo>
                  <a:pt x="50037" y="4302543"/>
                  <a:pt x="770" y="1606833"/>
                  <a:pt x="0" y="572483"/>
                </a:cubicBezTo>
                <a:close/>
              </a:path>
              <a:path w="11741426" h="5740903" stroke="0" extrusionOk="0">
                <a:moveTo>
                  <a:pt x="0" y="572483"/>
                </a:moveTo>
                <a:cubicBezTo>
                  <a:pt x="19860" y="261722"/>
                  <a:pt x="277325" y="43786"/>
                  <a:pt x="572483" y="0"/>
                </a:cubicBezTo>
                <a:cubicBezTo>
                  <a:pt x="3455164" y="123000"/>
                  <a:pt x="8064722" y="-96860"/>
                  <a:pt x="11168943" y="0"/>
                </a:cubicBezTo>
                <a:cubicBezTo>
                  <a:pt x="11464738" y="-15532"/>
                  <a:pt x="11746148" y="246789"/>
                  <a:pt x="11741426" y="572483"/>
                </a:cubicBezTo>
                <a:cubicBezTo>
                  <a:pt x="11744599" y="1788392"/>
                  <a:pt x="11835693" y="4636858"/>
                  <a:pt x="11741426" y="5168420"/>
                </a:cubicBezTo>
                <a:cubicBezTo>
                  <a:pt x="11737059" y="5486176"/>
                  <a:pt x="11430747" y="5732005"/>
                  <a:pt x="11168943" y="5740903"/>
                </a:cubicBezTo>
                <a:cubicBezTo>
                  <a:pt x="8967915" y="5580196"/>
                  <a:pt x="4371554" y="5780570"/>
                  <a:pt x="572483" y="5740903"/>
                </a:cubicBezTo>
                <a:cubicBezTo>
                  <a:pt x="201234" y="5729779"/>
                  <a:pt x="-18915" y="5476025"/>
                  <a:pt x="0" y="5168420"/>
                </a:cubicBezTo>
                <a:cubicBezTo>
                  <a:pt x="32216" y="4271275"/>
                  <a:pt x="57206" y="1307688"/>
                  <a:pt x="0" y="572483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组合 33">
            <a:extLst>
              <a:ext uri="{FF2B5EF4-FFF2-40B4-BE49-F238E27FC236}">
                <a16:creationId xmlns:a16="http://schemas.microsoft.com/office/drawing/2014/main" id="{1B8DB32C-B440-2281-39AF-C141CA914795}"/>
              </a:ext>
            </a:extLst>
          </p:cNvPr>
          <p:cNvGrpSpPr/>
          <p:nvPr/>
        </p:nvGrpSpPr>
        <p:grpSpPr>
          <a:xfrm>
            <a:off x="4718476" y="603445"/>
            <a:ext cx="839902" cy="798334"/>
            <a:chOff x="5327203" y="4853016"/>
            <a:chExt cx="1228119" cy="1194957"/>
          </a:xfrm>
        </p:grpSpPr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16B547EC-E323-5E32-115D-5D9830F5A725}"/>
                </a:ext>
              </a:extLst>
            </p:cNvPr>
            <p:cNvGrpSpPr/>
            <p:nvPr/>
          </p:nvGrpSpPr>
          <p:grpSpPr>
            <a:xfrm>
              <a:off x="5327203" y="4853016"/>
              <a:ext cx="1228119" cy="1194957"/>
              <a:chOff x="9272337" y="-1404832"/>
              <a:chExt cx="1666055" cy="1621072"/>
            </a:xfrm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F9F20805-A271-B7AA-A94A-827879387432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CDDD2701-88C2-C3EB-29D8-F2FFF644CA4E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666055" cy="1597009"/>
                <a:chOff x="9437178" y="1562958"/>
                <a:chExt cx="1666055" cy="1597009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A66BB610-EBB6-16AA-A5D2-1C639F98D9EA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EA74DCCA-EF09-6ED7-56D7-BDEF0BA3A0ED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弧形 22">
                  <a:extLst>
                    <a:ext uri="{FF2B5EF4-FFF2-40B4-BE49-F238E27FC236}">
                      <a16:creationId xmlns:a16="http://schemas.microsoft.com/office/drawing/2014/main" id="{E1EE599E-E0DF-27CE-2A12-DAAAA827975E}"/>
                    </a:ext>
                  </a:extLst>
                </p:cNvPr>
                <p:cNvSpPr/>
                <p:nvPr/>
              </p:nvSpPr>
              <p:spPr>
                <a:xfrm rot="17150761">
                  <a:off x="9644486" y="1814857"/>
                  <a:ext cx="1137492" cy="1148484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弧形 23">
                  <a:extLst>
                    <a:ext uri="{FF2B5EF4-FFF2-40B4-BE49-F238E27FC236}">
                      <a16:creationId xmlns:a16="http://schemas.microsoft.com/office/drawing/2014/main" id="{59619853-F318-6B56-A210-9DBFB20B9390}"/>
                    </a:ext>
                  </a:extLst>
                </p:cNvPr>
                <p:cNvSpPr/>
                <p:nvPr/>
              </p:nvSpPr>
              <p:spPr>
                <a:xfrm rot="15858068">
                  <a:off x="10035514" y="1409465"/>
                  <a:ext cx="816309" cy="1319128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52F31E97-53E0-5F85-24C5-C451FE87E13F}"/>
                  </a:ext>
                </a:extLst>
              </p:cNvPr>
              <p:cNvSpPr txBox="1"/>
              <p:nvPr/>
            </p:nvSpPr>
            <p:spPr>
              <a:xfrm>
                <a:off x="9541023" y="-1197527"/>
                <a:ext cx="1286736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endParaRPr lang="en-US" altLang="zh-CN" sz="2400" b="1" dirty="0"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17" name="文本框 58">
              <a:extLst>
                <a:ext uri="{FF2B5EF4-FFF2-40B4-BE49-F238E27FC236}">
                  <a16:creationId xmlns:a16="http://schemas.microsoft.com/office/drawing/2014/main" id="{02A075A6-D4B6-682D-0E26-291066C7855F}"/>
                </a:ext>
              </a:extLst>
            </p:cNvPr>
            <p:cNvSpPr txBox="1"/>
            <p:nvPr/>
          </p:nvSpPr>
          <p:spPr>
            <a:xfrm>
              <a:off x="5522961" y="5022795"/>
              <a:ext cx="853319" cy="728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26" name="组合 12">
            <a:extLst>
              <a:ext uri="{FF2B5EF4-FFF2-40B4-BE49-F238E27FC236}">
                <a16:creationId xmlns:a16="http://schemas.microsoft.com/office/drawing/2014/main" id="{86D606E0-A704-01F3-126D-40CE960366BD}"/>
              </a:ext>
            </a:extLst>
          </p:cNvPr>
          <p:cNvGrpSpPr/>
          <p:nvPr/>
        </p:nvGrpSpPr>
        <p:grpSpPr>
          <a:xfrm rot="20461740">
            <a:off x="4760291" y="1806419"/>
            <a:ext cx="394185" cy="377723"/>
            <a:chOff x="1267237" y="4149067"/>
            <a:chExt cx="1172591" cy="1179462"/>
          </a:xfrm>
        </p:grpSpPr>
        <p:sp>
          <p:nvSpPr>
            <p:cNvPr id="27" name="五角星 2">
              <a:extLst>
                <a:ext uri="{FF2B5EF4-FFF2-40B4-BE49-F238E27FC236}">
                  <a16:creationId xmlns:a16="http://schemas.microsoft.com/office/drawing/2014/main" id="{01F3C32A-EA40-7EC1-70B1-E2114749872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文本框 14">
              <a:extLst>
                <a:ext uri="{FF2B5EF4-FFF2-40B4-BE49-F238E27FC236}">
                  <a16:creationId xmlns:a16="http://schemas.microsoft.com/office/drawing/2014/main" id="{094D54EC-11B8-2991-8015-437C4ADD789A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ACE6382-E844-6F7B-A327-3F7FD8569A06}"/>
              </a:ext>
            </a:extLst>
          </p:cNvPr>
          <p:cNvSpPr txBox="1"/>
          <p:nvPr/>
        </p:nvSpPr>
        <p:spPr>
          <a:xfrm>
            <a:off x="5677012" y="678950"/>
            <a:ext cx="349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UTM Duepuntozero" panose="02040603050506020204" pitchFamily="18" charset="0"/>
              </a:rPr>
              <a:t>Năng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lực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chú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trọng</a:t>
            </a:r>
            <a:r>
              <a:rPr lang="en-US" sz="3600" b="1" dirty="0">
                <a:latin typeface="UTM Duepuntozero" panose="02040603050506020204" pitchFamily="18" charset="0"/>
              </a:rPr>
              <a:t>: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6DA7A68-156E-A442-B9EC-6CEDC636571F}"/>
              </a:ext>
            </a:extLst>
          </p:cNvPr>
          <p:cNvGrpSpPr/>
          <p:nvPr/>
        </p:nvGrpSpPr>
        <p:grpSpPr>
          <a:xfrm>
            <a:off x="4667583" y="3155569"/>
            <a:ext cx="884243" cy="805088"/>
            <a:chOff x="5309115" y="1546522"/>
            <a:chExt cx="1253786" cy="1183131"/>
          </a:xfrm>
        </p:grpSpPr>
        <p:grpSp>
          <p:nvGrpSpPr>
            <p:cNvPr id="35" name="组合 24">
              <a:extLst>
                <a:ext uri="{FF2B5EF4-FFF2-40B4-BE49-F238E27FC236}">
                  <a16:creationId xmlns:a16="http://schemas.microsoft.com/office/drawing/2014/main" id="{76A61B5E-FB81-DBB2-5006-1D8FC0F9E934}"/>
                </a:ext>
              </a:extLst>
            </p:cNvPr>
            <p:cNvGrpSpPr/>
            <p:nvPr/>
          </p:nvGrpSpPr>
          <p:grpSpPr>
            <a:xfrm>
              <a:off x="5309115" y="1546522"/>
              <a:ext cx="1253786" cy="1183131"/>
              <a:chOff x="11934016" y="4450536"/>
              <a:chExt cx="1700883" cy="1605030"/>
            </a:xfrm>
          </p:grpSpPr>
          <p:sp>
            <p:nvSpPr>
              <p:cNvPr id="37" name="椭圆 25">
                <a:extLst>
                  <a:ext uri="{FF2B5EF4-FFF2-40B4-BE49-F238E27FC236}">
                    <a16:creationId xmlns:a16="http://schemas.microsoft.com/office/drawing/2014/main" id="{E151A1F0-A791-0AB1-B773-ADB272D64D1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8" name="组合 26">
                <a:extLst>
                  <a:ext uri="{FF2B5EF4-FFF2-40B4-BE49-F238E27FC236}">
                    <a16:creationId xmlns:a16="http://schemas.microsoft.com/office/drawing/2014/main" id="{238FEA08-1B29-BE0D-0548-04C72705A1EF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695973" cy="1597009"/>
                <a:chOff x="9437178" y="1562958"/>
                <a:chExt cx="1695973" cy="1597009"/>
              </a:xfrm>
            </p:grpSpPr>
            <p:sp>
              <p:nvSpPr>
                <p:cNvPr id="40" name="椭圆 28">
                  <a:extLst>
                    <a:ext uri="{FF2B5EF4-FFF2-40B4-BE49-F238E27FC236}">
                      <a16:creationId xmlns:a16="http://schemas.microsoft.com/office/drawing/2014/main" id="{8C75B926-E389-36FA-0848-27CFC904B24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椭圆 29">
                  <a:extLst>
                    <a:ext uri="{FF2B5EF4-FFF2-40B4-BE49-F238E27FC236}">
                      <a16:creationId xmlns:a16="http://schemas.microsoft.com/office/drawing/2014/main" id="{302E4C18-A016-28D7-5247-1178286288B9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弧形 30">
                  <a:extLst>
                    <a:ext uri="{FF2B5EF4-FFF2-40B4-BE49-F238E27FC236}">
                      <a16:creationId xmlns:a16="http://schemas.microsoft.com/office/drawing/2014/main" id="{89B60420-F6FB-F5D8-9D64-C53DBEBC068A}"/>
                    </a:ext>
                  </a:extLst>
                </p:cNvPr>
                <p:cNvSpPr/>
                <p:nvPr/>
              </p:nvSpPr>
              <p:spPr>
                <a:xfrm rot="17150761">
                  <a:off x="9688087" y="1731896"/>
                  <a:ext cx="1255580" cy="1382556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弧形 31">
                  <a:extLst>
                    <a:ext uri="{FF2B5EF4-FFF2-40B4-BE49-F238E27FC236}">
                      <a16:creationId xmlns:a16="http://schemas.microsoft.com/office/drawing/2014/main" id="{23035CCC-876D-791A-684C-A86E316CDEDD}"/>
                    </a:ext>
                  </a:extLst>
                </p:cNvPr>
                <p:cNvSpPr/>
                <p:nvPr/>
              </p:nvSpPr>
              <p:spPr>
                <a:xfrm rot="17283909">
                  <a:off x="9803800" y="1663584"/>
                  <a:ext cx="1276146" cy="1382556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9" name="TextBox 10">
                <a:extLst>
                  <a:ext uri="{FF2B5EF4-FFF2-40B4-BE49-F238E27FC236}">
                    <a16:creationId xmlns:a16="http://schemas.microsoft.com/office/drawing/2014/main" id="{5EA48B22-93B7-42AC-4FF6-EF132F964DA1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2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36" name="文本框 56">
              <a:extLst>
                <a:ext uri="{FF2B5EF4-FFF2-40B4-BE49-F238E27FC236}">
                  <a16:creationId xmlns:a16="http://schemas.microsoft.com/office/drawing/2014/main" id="{60CB8F34-24A5-F106-20FB-6E3CFE2FDAA6}"/>
                </a:ext>
              </a:extLst>
            </p:cNvPr>
            <p:cNvSpPr txBox="1"/>
            <p:nvPr/>
          </p:nvSpPr>
          <p:spPr>
            <a:xfrm>
              <a:off x="5489212" y="1761188"/>
              <a:ext cx="884625" cy="768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UTM Cookies" panose="02040603050506020204" pitchFamily="18" charset="0"/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latin typeface="UTM Cookies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908499E-2704-EA6B-418A-DDA91F8BBE76}"/>
              </a:ext>
            </a:extLst>
          </p:cNvPr>
          <p:cNvSpPr txBox="1"/>
          <p:nvPr/>
        </p:nvSpPr>
        <p:spPr>
          <a:xfrm>
            <a:off x="5582715" y="3191758"/>
            <a:ext cx="5774246" cy="189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Tích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hợp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UTM Duepuntozero" panose="02040603050506020204" pitchFamily="18" charset="0"/>
              </a:rPr>
              <a:t>Phẩm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chất</a:t>
            </a:r>
            <a:r>
              <a:rPr lang="en-US" sz="3600" b="1" dirty="0">
                <a:latin typeface="UTM Duepuntozero" panose="02040603050506020204" pitchFamily="18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" name="组合 6">
            <a:extLst>
              <a:ext uri="{FF2B5EF4-FFF2-40B4-BE49-F238E27FC236}">
                <a16:creationId xmlns:a16="http://schemas.microsoft.com/office/drawing/2014/main" id="{26EA61DB-20E0-8A21-0887-F9BC4BA4E521}"/>
              </a:ext>
            </a:extLst>
          </p:cNvPr>
          <p:cNvGrpSpPr/>
          <p:nvPr/>
        </p:nvGrpSpPr>
        <p:grpSpPr>
          <a:xfrm>
            <a:off x="429536" y="452894"/>
            <a:ext cx="3751194" cy="3550306"/>
            <a:chOff x="3051715" y="1629522"/>
            <a:chExt cx="7107908" cy="7107908"/>
          </a:xfrm>
        </p:grpSpPr>
        <p:sp>
          <p:nvSpPr>
            <p:cNvPr id="46" name="弧形 7">
              <a:extLst>
                <a:ext uri="{FF2B5EF4-FFF2-40B4-BE49-F238E27FC236}">
                  <a16:creationId xmlns:a16="http://schemas.microsoft.com/office/drawing/2014/main" id="{1E480BD6-2C92-F3C3-A099-7F185E6D99EE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弧形 8">
              <a:extLst>
                <a:ext uri="{FF2B5EF4-FFF2-40B4-BE49-F238E27FC236}">
                  <a16:creationId xmlns:a16="http://schemas.microsoft.com/office/drawing/2014/main" id="{19F6AB31-C31E-4EB0-452F-9A1FFAA44355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弧形 9">
              <a:extLst>
                <a:ext uri="{FF2B5EF4-FFF2-40B4-BE49-F238E27FC236}">
                  <a16:creationId xmlns:a16="http://schemas.microsoft.com/office/drawing/2014/main" id="{062C0C28-C000-0F19-1F7A-AD439BBE6C95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弧形 10">
              <a:extLst>
                <a:ext uri="{FF2B5EF4-FFF2-40B4-BE49-F238E27FC236}">
                  <a16:creationId xmlns:a16="http://schemas.microsoft.com/office/drawing/2014/main" id="{8979F5E5-0684-EF4E-14B0-617BD02573F7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弧形 11">
              <a:extLst>
                <a:ext uri="{FF2B5EF4-FFF2-40B4-BE49-F238E27FC236}">
                  <a16:creationId xmlns:a16="http://schemas.microsoft.com/office/drawing/2014/main" id="{E3409459-20B0-951F-C9BA-CA5D2090D4E4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1" name="任意多边形 82">
            <a:extLst>
              <a:ext uri="{FF2B5EF4-FFF2-40B4-BE49-F238E27FC236}">
                <a16:creationId xmlns:a16="http://schemas.microsoft.com/office/drawing/2014/main" id="{3DF9C16F-4F4D-A1DD-AE69-B8778612E77F}"/>
              </a:ext>
            </a:extLst>
          </p:cNvPr>
          <p:cNvSpPr/>
          <p:nvPr/>
        </p:nvSpPr>
        <p:spPr>
          <a:xfrm rot="5400000">
            <a:off x="1430995" y="170031"/>
            <a:ext cx="1024822" cy="3330220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2" name="组合 3">
            <a:extLst>
              <a:ext uri="{FF2B5EF4-FFF2-40B4-BE49-F238E27FC236}">
                <a16:creationId xmlns:a16="http://schemas.microsoft.com/office/drawing/2014/main" id="{3F311E25-BEEB-412B-D995-BB77CDAE7A42}"/>
              </a:ext>
            </a:extLst>
          </p:cNvPr>
          <p:cNvGrpSpPr/>
          <p:nvPr/>
        </p:nvGrpSpPr>
        <p:grpSpPr>
          <a:xfrm flipH="1">
            <a:off x="2753088" y="1526201"/>
            <a:ext cx="1965645" cy="1232847"/>
            <a:chOff x="594425" y="1153191"/>
            <a:chExt cx="2605975" cy="1634460"/>
          </a:xfrm>
        </p:grpSpPr>
        <p:sp>
          <p:nvSpPr>
            <p:cNvPr id="53" name="任意多边形 9">
              <a:extLst>
                <a:ext uri="{FF2B5EF4-FFF2-40B4-BE49-F238E27FC236}">
                  <a16:creationId xmlns:a16="http://schemas.microsoft.com/office/drawing/2014/main" id="{6BE99F8A-60BC-E222-E06E-78D651590B6F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任意多边形 10">
              <a:extLst>
                <a:ext uri="{FF2B5EF4-FFF2-40B4-BE49-F238E27FC236}">
                  <a16:creationId xmlns:a16="http://schemas.microsoft.com/office/drawing/2014/main" id="{ECADEE78-F84A-249E-21D3-A53214824AB8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55" name="组合 12">
            <a:extLst>
              <a:ext uri="{FF2B5EF4-FFF2-40B4-BE49-F238E27FC236}">
                <a16:creationId xmlns:a16="http://schemas.microsoft.com/office/drawing/2014/main" id="{FB89736C-B2CB-A44A-B80B-C505C0E782F4}"/>
              </a:ext>
            </a:extLst>
          </p:cNvPr>
          <p:cNvGrpSpPr/>
          <p:nvPr/>
        </p:nvGrpSpPr>
        <p:grpSpPr>
          <a:xfrm>
            <a:off x="3038915" y="1339266"/>
            <a:ext cx="619808" cy="623440"/>
            <a:chOff x="1267237" y="4149067"/>
            <a:chExt cx="1172591" cy="1179462"/>
          </a:xfrm>
        </p:grpSpPr>
        <p:sp>
          <p:nvSpPr>
            <p:cNvPr id="56" name="五角星 2">
              <a:extLst>
                <a:ext uri="{FF2B5EF4-FFF2-40B4-BE49-F238E27FC236}">
                  <a16:creationId xmlns:a16="http://schemas.microsoft.com/office/drawing/2014/main" id="{3401160F-D1F8-81A6-65CC-3E8CB64FC631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文本框 14">
              <a:extLst>
                <a:ext uri="{FF2B5EF4-FFF2-40B4-BE49-F238E27FC236}">
                  <a16:creationId xmlns:a16="http://schemas.microsoft.com/office/drawing/2014/main" id="{D7A3A893-CA10-5F10-5D52-A7470C4676E1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zh-CN" altLang="en-US" sz="3200" dirty="0">
                <a:ln w="25400">
                  <a:solidFill>
                    <a:srgbClr val="20B6BE"/>
                  </a:solidFill>
                </a:ln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560D50B-7416-1B42-427F-F15F333228B3}"/>
              </a:ext>
            </a:extLst>
          </p:cNvPr>
          <p:cNvSpPr txBox="1"/>
          <p:nvPr/>
        </p:nvSpPr>
        <p:spPr>
          <a:xfrm>
            <a:off x="270240" y="1446123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6A87E322-2073-36B6-F4B4-B0E67489ADC2}"/>
              </a:ext>
            </a:extLst>
          </p:cNvPr>
          <p:cNvSpPr txBox="1">
            <a:spLocks/>
          </p:cNvSpPr>
          <p:nvPr/>
        </p:nvSpPr>
        <p:spPr>
          <a:xfrm>
            <a:off x="5337506" y="1487420"/>
            <a:ext cx="6584254" cy="1420035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Tư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duy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lập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luận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giao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hóa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quyết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vấn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đề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toán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học</a:t>
            </a:r>
            <a:r>
              <a:rPr lang="en-US" altLang="zh-CN" sz="28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71842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4" grpId="0"/>
      <p:bldP spid="58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C7135-6524-B6E1-A3B6-74D77C79B8DC}"/>
              </a:ext>
            </a:extLst>
          </p:cNvPr>
          <p:cNvSpPr txBox="1"/>
          <p:nvPr/>
        </p:nvSpPr>
        <p:spPr>
          <a:xfrm>
            <a:off x="6916652" y="1190106"/>
            <a:ext cx="468999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ln w="38100">
                  <a:solidFill>
                    <a:srgbClr val="002060"/>
                  </a:solidFill>
                </a:ln>
                <a:solidFill>
                  <a:srgbClr val="CCFFCC"/>
                </a:solidFill>
                <a:latin typeface="UTM Cookies" panose="02040603050506020204" pitchFamily="18" charset="0"/>
              </a:rPr>
              <a:t>Khởi</a:t>
            </a:r>
            <a:r>
              <a:rPr lang="en-US" sz="11500" dirty="0">
                <a:ln w="38100">
                  <a:solidFill>
                    <a:srgbClr val="002060"/>
                  </a:solidFill>
                </a:ln>
                <a:solidFill>
                  <a:srgbClr val="CCFFCC"/>
                </a:solidFill>
                <a:latin typeface="UTM Cookies" panose="02040603050506020204" pitchFamily="18" charset="0"/>
              </a:rPr>
              <a:t> 	</a:t>
            </a:r>
            <a:r>
              <a:rPr lang="en-US" sz="11500" dirty="0" err="1">
                <a:ln w="38100">
                  <a:solidFill>
                    <a:srgbClr val="002060"/>
                  </a:solidFill>
                </a:ln>
                <a:solidFill>
                  <a:srgbClr val="CCFFCC"/>
                </a:solidFill>
                <a:latin typeface="UTM Cookies" panose="02040603050506020204" pitchFamily="18" charset="0"/>
              </a:rPr>
              <a:t>Động</a:t>
            </a:r>
            <a:endParaRPr lang="en-US" sz="11500" dirty="0">
              <a:ln w="38100">
                <a:solidFill>
                  <a:srgbClr val="002060"/>
                </a:solidFill>
              </a:ln>
              <a:solidFill>
                <a:srgbClr val="CCFFCC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91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278296" y="192306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5336F3-F315-FA58-FD37-073081964798}"/>
              </a:ext>
            </a:extLst>
          </p:cNvPr>
          <p:cNvGrpSpPr/>
          <p:nvPr/>
        </p:nvGrpSpPr>
        <p:grpSpPr>
          <a:xfrm>
            <a:off x="3637280" y="2580641"/>
            <a:ext cx="5476240" cy="3833920"/>
            <a:chOff x="3637280" y="2580641"/>
            <a:chExt cx="5476240" cy="3833920"/>
          </a:xfrm>
        </p:grpSpPr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EB368C40-4826-952C-5BE6-FCF40C7BF8CE}"/>
                </a:ext>
              </a:extLst>
            </p:cNvPr>
            <p:cNvSpPr txBox="1"/>
            <p:nvPr/>
          </p:nvSpPr>
          <p:spPr>
            <a:xfrm>
              <a:off x="4385389" y="3244334"/>
              <a:ext cx="110101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b="0" i="0" u="none" strike="noStrike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b="0" i="0" u="none" strike="noStrike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Trường</a:t>
              </a:r>
              <a:r>
                <a:rPr lang="vi-VN" dirty="0"/>
                <a:t> </a:t>
              </a:r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D3AE802-9C65-E60E-20DA-9838886EFBA9}"/>
                </a:ext>
              </a:extLst>
            </p:cNvPr>
            <p:cNvGrpSpPr/>
            <p:nvPr/>
          </p:nvGrpSpPr>
          <p:grpSpPr>
            <a:xfrm>
              <a:off x="3637280" y="2580641"/>
              <a:ext cx="5476240" cy="3833920"/>
              <a:chOff x="1197026" y="4232126"/>
              <a:chExt cx="3751815" cy="263071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4A2EC6F-1641-A03D-E0FE-7E3E1133B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5B2F0AF-B8C4-0BE2-4BC4-246C68E79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2C5C846-EFBF-4B63-6FDB-8DD78BCB893E}"/>
              </a:ext>
            </a:extLst>
          </p:cNvPr>
          <p:cNvSpPr/>
          <p:nvPr/>
        </p:nvSpPr>
        <p:spPr>
          <a:xfrm>
            <a:off x="653143" y="508000"/>
            <a:ext cx="3648693" cy="2072641"/>
          </a:xfrm>
          <a:custGeom>
            <a:avLst/>
            <a:gdLst>
              <a:gd name="connsiteX0" fmla="*/ 0 w 3648693"/>
              <a:gd name="connsiteY0" fmla="*/ 345447 h 2072641"/>
              <a:gd name="connsiteX1" fmla="*/ 345447 w 3648693"/>
              <a:gd name="connsiteY1" fmla="*/ 0 h 2072641"/>
              <a:gd name="connsiteX2" fmla="*/ 2128404 w 3648693"/>
              <a:gd name="connsiteY2" fmla="*/ 0 h 2072641"/>
              <a:gd name="connsiteX3" fmla="*/ 2128404 w 3648693"/>
              <a:gd name="connsiteY3" fmla="*/ 0 h 2072641"/>
              <a:gd name="connsiteX4" fmla="*/ 3040578 w 3648693"/>
              <a:gd name="connsiteY4" fmla="*/ 0 h 2072641"/>
              <a:gd name="connsiteX5" fmla="*/ 3303246 w 3648693"/>
              <a:gd name="connsiteY5" fmla="*/ 0 h 2072641"/>
              <a:gd name="connsiteX6" fmla="*/ 3648693 w 3648693"/>
              <a:gd name="connsiteY6" fmla="*/ 345447 h 2072641"/>
              <a:gd name="connsiteX7" fmla="*/ 3648693 w 3648693"/>
              <a:gd name="connsiteY7" fmla="*/ 1209041 h 2072641"/>
              <a:gd name="connsiteX8" fmla="*/ 4249925 w 3648693"/>
              <a:gd name="connsiteY8" fmla="*/ 1754408 h 2072641"/>
              <a:gd name="connsiteX9" fmla="*/ 3648693 w 3648693"/>
              <a:gd name="connsiteY9" fmla="*/ 1727201 h 2072641"/>
              <a:gd name="connsiteX10" fmla="*/ 3648693 w 3648693"/>
              <a:gd name="connsiteY10" fmla="*/ 1727194 h 2072641"/>
              <a:gd name="connsiteX11" fmla="*/ 3303246 w 3648693"/>
              <a:gd name="connsiteY11" fmla="*/ 2072641 h 2072641"/>
              <a:gd name="connsiteX12" fmla="*/ 3040578 w 3648693"/>
              <a:gd name="connsiteY12" fmla="*/ 2072641 h 2072641"/>
              <a:gd name="connsiteX13" fmla="*/ 2128404 w 3648693"/>
              <a:gd name="connsiteY13" fmla="*/ 2072641 h 2072641"/>
              <a:gd name="connsiteX14" fmla="*/ 2128404 w 3648693"/>
              <a:gd name="connsiteY14" fmla="*/ 2072641 h 2072641"/>
              <a:gd name="connsiteX15" fmla="*/ 345447 w 3648693"/>
              <a:gd name="connsiteY15" fmla="*/ 2072641 h 2072641"/>
              <a:gd name="connsiteX16" fmla="*/ 0 w 3648693"/>
              <a:gd name="connsiteY16" fmla="*/ 1727194 h 2072641"/>
              <a:gd name="connsiteX17" fmla="*/ 0 w 3648693"/>
              <a:gd name="connsiteY17" fmla="*/ 1727201 h 2072641"/>
              <a:gd name="connsiteX18" fmla="*/ 0 w 3648693"/>
              <a:gd name="connsiteY18" fmla="*/ 1209041 h 2072641"/>
              <a:gd name="connsiteX19" fmla="*/ 0 w 3648693"/>
              <a:gd name="connsiteY19" fmla="*/ 1209041 h 2072641"/>
              <a:gd name="connsiteX20" fmla="*/ 0 w 3648693"/>
              <a:gd name="connsiteY20" fmla="*/ 345447 h 207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48693" h="2072641" fill="none" extrusionOk="0">
                <a:moveTo>
                  <a:pt x="0" y="345447"/>
                </a:moveTo>
                <a:cubicBezTo>
                  <a:pt x="-4162" y="155704"/>
                  <a:pt x="156829" y="3430"/>
                  <a:pt x="345447" y="0"/>
                </a:cubicBezTo>
                <a:cubicBezTo>
                  <a:pt x="689664" y="37953"/>
                  <a:pt x="1761450" y="-68702"/>
                  <a:pt x="2128404" y="0"/>
                </a:cubicBezTo>
                <a:lnTo>
                  <a:pt x="2128404" y="0"/>
                </a:lnTo>
                <a:cubicBezTo>
                  <a:pt x="2335358" y="-6139"/>
                  <a:pt x="2911080" y="-46823"/>
                  <a:pt x="3040578" y="0"/>
                </a:cubicBezTo>
                <a:cubicBezTo>
                  <a:pt x="3160503" y="11866"/>
                  <a:pt x="3219758" y="20453"/>
                  <a:pt x="3303246" y="0"/>
                </a:cubicBezTo>
                <a:cubicBezTo>
                  <a:pt x="3496885" y="-6052"/>
                  <a:pt x="3663422" y="155993"/>
                  <a:pt x="3648693" y="345447"/>
                </a:cubicBezTo>
                <a:cubicBezTo>
                  <a:pt x="3612528" y="563738"/>
                  <a:pt x="3614440" y="928902"/>
                  <a:pt x="3648693" y="1209041"/>
                </a:cubicBezTo>
                <a:cubicBezTo>
                  <a:pt x="3981918" y="1429554"/>
                  <a:pt x="4177037" y="1667401"/>
                  <a:pt x="4249925" y="1754408"/>
                </a:cubicBezTo>
                <a:cubicBezTo>
                  <a:pt x="4137703" y="1802651"/>
                  <a:pt x="3889978" y="1697407"/>
                  <a:pt x="3648693" y="1727201"/>
                </a:cubicBezTo>
                <a:lnTo>
                  <a:pt x="3648693" y="1727194"/>
                </a:lnTo>
                <a:cubicBezTo>
                  <a:pt x="3651630" y="1901710"/>
                  <a:pt x="3488440" y="2060017"/>
                  <a:pt x="3303246" y="2072641"/>
                </a:cubicBezTo>
                <a:cubicBezTo>
                  <a:pt x="3229235" y="2083544"/>
                  <a:pt x="3095949" y="2061990"/>
                  <a:pt x="3040578" y="2072641"/>
                </a:cubicBezTo>
                <a:cubicBezTo>
                  <a:pt x="2642975" y="2081251"/>
                  <a:pt x="2515289" y="2128119"/>
                  <a:pt x="2128404" y="2072641"/>
                </a:cubicBezTo>
                <a:lnTo>
                  <a:pt x="2128404" y="2072641"/>
                </a:lnTo>
                <a:cubicBezTo>
                  <a:pt x="1932954" y="2039637"/>
                  <a:pt x="555848" y="2072999"/>
                  <a:pt x="345447" y="2072641"/>
                </a:cubicBezTo>
                <a:cubicBezTo>
                  <a:pt x="181810" y="2074240"/>
                  <a:pt x="-30119" y="1899960"/>
                  <a:pt x="0" y="1727194"/>
                </a:cubicBezTo>
                <a:lnTo>
                  <a:pt x="0" y="1727201"/>
                </a:lnTo>
                <a:cubicBezTo>
                  <a:pt x="-14002" y="1607632"/>
                  <a:pt x="-26073" y="1437765"/>
                  <a:pt x="0" y="1209041"/>
                </a:cubicBezTo>
                <a:lnTo>
                  <a:pt x="0" y="1209041"/>
                </a:lnTo>
                <a:cubicBezTo>
                  <a:pt x="-61072" y="1002338"/>
                  <a:pt x="-45011" y="594173"/>
                  <a:pt x="0" y="345447"/>
                </a:cubicBezTo>
                <a:close/>
              </a:path>
              <a:path w="3648693" h="2072641" stroke="0" extrusionOk="0">
                <a:moveTo>
                  <a:pt x="0" y="345447"/>
                </a:moveTo>
                <a:cubicBezTo>
                  <a:pt x="31677" y="136242"/>
                  <a:pt x="180246" y="24781"/>
                  <a:pt x="345447" y="0"/>
                </a:cubicBezTo>
                <a:cubicBezTo>
                  <a:pt x="1141290" y="-139555"/>
                  <a:pt x="1448304" y="-50847"/>
                  <a:pt x="2128404" y="0"/>
                </a:cubicBezTo>
                <a:lnTo>
                  <a:pt x="2128404" y="0"/>
                </a:lnTo>
                <a:cubicBezTo>
                  <a:pt x="2358922" y="-43632"/>
                  <a:pt x="2877816" y="9323"/>
                  <a:pt x="3040578" y="0"/>
                </a:cubicBezTo>
                <a:cubicBezTo>
                  <a:pt x="3112389" y="3938"/>
                  <a:pt x="3190730" y="-7677"/>
                  <a:pt x="3303246" y="0"/>
                </a:cubicBezTo>
                <a:cubicBezTo>
                  <a:pt x="3470965" y="-2293"/>
                  <a:pt x="3638910" y="183978"/>
                  <a:pt x="3648693" y="345447"/>
                </a:cubicBezTo>
                <a:cubicBezTo>
                  <a:pt x="3626045" y="674773"/>
                  <a:pt x="3691349" y="908267"/>
                  <a:pt x="3648693" y="1209041"/>
                </a:cubicBezTo>
                <a:cubicBezTo>
                  <a:pt x="3858918" y="1411340"/>
                  <a:pt x="3925683" y="1531055"/>
                  <a:pt x="4249925" y="1754408"/>
                </a:cubicBezTo>
                <a:cubicBezTo>
                  <a:pt x="4173269" y="1799063"/>
                  <a:pt x="3887350" y="1736623"/>
                  <a:pt x="3648693" y="1727201"/>
                </a:cubicBezTo>
                <a:lnTo>
                  <a:pt x="3648693" y="1727194"/>
                </a:lnTo>
                <a:cubicBezTo>
                  <a:pt x="3655652" y="1921720"/>
                  <a:pt x="3495333" y="2062979"/>
                  <a:pt x="3303246" y="2072641"/>
                </a:cubicBezTo>
                <a:cubicBezTo>
                  <a:pt x="3211744" y="2053066"/>
                  <a:pt x="3167527" y="2093995"/>
                  <a:pt x="3040578" y="2072641"/>
                </a:cubicBezTo>
                <a:cubicBezTo>
                  <a:pt x="2659561" y="2126151"/>
                  <a:pt x="2267035" y="2052467"/>
                  <a:pt x="2128404" y="2072641"/>
                </a:cubicBezTo>
                <a:lnTo>
                  <a:pt x="2128404" y="2072641"/>
                </a:lnTo>
                <a:cubicBezTo>
                  <a:pt x="1260389" y="2163554"/>
                  <a:pt x="1172360" y="2119536"/>
                  <a:pt x="345447" y="2072641"/>
                </a:cubicBezTo>
                <a:cubicBezTo>
                  <a:pt x="152164" y="2090930"/>
                  <a:pt x="11957" y="1911193"/>
                  <a:pt x="0" y="1727194"/>
                </a:cubicBezTo>
                <a:lnTo>
                  <a:pt x="0" y="1727201"/>
                </a:lnTo>
                <a:cubicBezTo>
                  <a:pt x="-9265" y="1566903"/>
                  <a:pt x="-38930" y="1392000"/>
                  <a:pt x="0" y="1209041"/>
                </a:cubicBezTo>
                <a:lnTo>
                  <a:pt x="0" y="1209041"/>
                </a:lnTo>
                <a:cubicBezTo>
                  <a:pt x="-55461" y="1047996"/>
                  <a:pt x="5796" y="715070"/>
                  <a:pt x="0" y="34544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66478"/>
                      <a:gd name="adj2" fmla="val 3464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/>
              <a:t>Có</a:t>
            </a:r>
            <a:r>
              <a:rPr lang="en-US" sz="2800" dirty="0"/>
              <a:t> 10 </a:t>
            </a:r>
            <a:r>
              <a:rPr lang="en-US" sz="2800" dirty="0" err="1"/>
              <a:t>viên</a:t>
            </a:r>
            <a:r>
              <a:rPr lang="en-US" sz="2800" dirty="0"/>
              <a:t> bi, chia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2 </a:t>
            </a:r>
            <a:r>
              <a:rPr lang="en-US" sz="2800" dirty="0" err="1"/>
              <a:t>viên</a:t>
            </a:r>
            <a:r>
              <a:rPr lang="en-US" sz="2800" dirty="0"/>
              <a:t> bi.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5CC9788-B618-BC51-9DA9-1226C6008A7D}"/>
              </a:ext>
            </a:extLst>
          </p:cNvPr>
          <p:cNvSpPr/>
          <p:nvPr/>
        </p:nvSpPr>
        <p:spPr>
          <a:xfrm>
            <a:off x="8260418" y="599318"/>
            <a:ext cx="3468716" cy="1595459"/>
          </a:xfrm>
          <a:custGeom>
            <a:avLst/>
            <a:gdLst>
              <a:gd name="connsiteX0" fmla="*/ 0 w 3468716"/>
              <a:gd name="connsiteY0" fmla="*/ 265915 h 1595459"/>
              <a:gd name="connsiteX1" fmla="*/ 265915 w 3468716"/>
              <a:gd name="connsiteY1" fmla="*/ 0 h 1595459"/>
              <a:gd name="connsiteX2" fmla="*/ 578119 w 3468716"/>
              <a:gd name="connsiteY2" fmla="*/ 0 h 1595459"/>
              <a:gd name="connsiteX3" fmla="*/ 578119 w 3468716"/>
              <a:gd name="connsiteY3" fmla="*/ 0 h 1595459"/>
              <a:gd name="connsiteX4" fmla="*/ 1445298 w 3468716"/>
              <a:gd name="connsiteY4" fmla="*/ 0 h 1595459"/>
              <a:gd name="connsiteX5" fmla="*/ 3202801 w 3468716"/>
              <a:gd name="connsiteY5" fmla="*/ 0 h 1595459"/>
              <a:gd name="connsiteX6" fmla="*/ 3468716 w 3468716"/>
              <a:gd name="connsiteY6" fmla="*/ 265915 h 1595459"/>
              <a:gd name="connsiteX7" fmla="*/ 3468716 w 3468716"/>
              <a:gd name="connsiteY7" fmla="*/ 930684 h 1595459"/>
              <a:gd name="connsiteX8" fmla="*/ 3468716 w 3468716"/>
              <a:gd name="connsiteY8" fmla="*/ 930684 h 1595459"/>
              <a:gd name="connsiteX9" fmla="*/ 3468716 w 3468716"/>
              <a:gd name="connsiteY9" fmla="*/ 1329549 h 1595459"/>
              <a:gd name="connsiteX10" fmla="*/ 3468716 w 3468716"/>
              <a:gd name="connsiteY10" fmla="*/ 1329544 h 1595459"/>
              <a:gd name="connsiteX11" fmla="*/ 3202801 w 3468716"/>
              <a:gd name="connsiteY11" fmla="*/ 1595459 h 1595459"/>
              <a:gd name="connsiteX12" fmla="*/ 1445298 w 3468716"/>
              <a:gd name="connsiteY12" fmla="*/ 1595459 h 1595459"/>
              <a:gd name="connsiteX13" fmla="*/ 63512 w 3468716"/>
              <a:gd name="connsiteY13" fmla="*/ 2003705 h 1595459"/>
              <a:gd name="connsiteX14" fmla="*/ 578119 w 3468716"/>
              <a:gd name="connsiteY14" fmla="*/ 1595459 h 1595459"/>
              <a:gd name="connsiteX15" fmla="*/ 265915 w 3468716"/>
              <a:gd name="connsiteY15" fmla="*/ 1595459 h 1595459"/>
              <a:gd name="connsiteX16" fmla="*/ 0 w 3468716"/>
              <a:gd name="connsiteY16" fmla="*/ 1329544 h 1595459"/>
              <a:gd name="connsiteX17" fmla="*/ 0 w 3468716"/>
              <a:gd name="connsiteY17" fmla="*/ 1329549 h 1595459"/>
              <a:gd name="connsiteX18" fmla="*/ 0 w 3468716"/>
              <a:gd name="connsiteY18" fmla="*/ 930684 h 1595459"/>
              <a:gd name="connsiteX19" fmla="*/ 0 w 3468716"/>
              <a:gd name="connsiteY19" fmla="*/ 930684 h 1595459"/>
              <a:gd name="connsiteX20" fmla="*/ 0 w 3468716"/>
              <a:gd name="connsiteY20" fmla="*/ 265915 h 159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68716" h="1595459" fill="none" extrusionOk="0">
                <a:moveTo>
                  <a:pt x="0" y="265915"/>
                </a:moveTo>
                <a:cubicBezTo>
                  <a:pt x="-12981" y="122304"/>
                  <a:pt x="133692" y="23177"/>
                  <a:pt x="265915" y="0"/>
                </a:cubicBezTo>
                <a:cubicBezTo>
                  <a:pt x="403781" y="23860"/>
                  <a:pt x="513200" y="1147"/>
                  <a:pt x="578119" y="0"/>
                </a:cubicBezTo>
                <a:lnTo>
                  <a:pt x="578119" y="0"/>
                </a:lnTo>
                <a:cubicBezTo>
                  <a:pt x="720720" y="73134"/>
                  <a:pt x="1049561" y="17921"/>
                  <a:pt x="1445298" y="0"/>
                </a:cubicBezTo>
                <a:cubicBezTo>
                  <a:pt x="1933922" y="-75062"/>
                  <a:pt x="2628131" y="-128149"/>
                  <a:pt x="3202801" y="0"/>
                </a:cubicBezTo>
                <a:cubicBezTo>
                  <a:pt x="3360721" y="-23451"/>
                  <a:pt x="3491741" y="121135"/>
                  <a:pt x="3468716" y="265915"/>
                </a:cubicBezTo>
                <a:cubicBezTo>
                  <a:pt x="3466360" y="345596"/>
                  <a:pt x="3422153" y="617537"/>
                  <a:pt x="3468716" y="930684"/>
                </a:cubicBezTo>
                <a:lnTo>
                  <a:pt x="3468716" y="930684"/>
                </a:lnTo>
                <a:cubicBezTo>
                  <a:pt x="3502361" y="1069864"/>
                  <a:pt x="3477932" y="1225458"/>
                  <a:pt x="3468716" y="1329549"/>
                </a:cubicBezTo>
                <a:lnTo>
                  <a:pt x="3468716" y="1329544"/>
                </a:lnTo>
                <a:cubicBezTo>
                  <a:pt x="3479020" y="1481193"/>
                  <a:pt x="3353110" y="1611845"/>
                  <a:pt x="3202801" y="1595459"/>
                </a:cubicBezTo>
                <a:cubicBezTo>
                  <a:pt x="2722809" y="1734456"/>
                  <a:pt x="1690355" y="1737964"/>
                  <a:pt x="1445298" y="1595459"/>
                </a:cubicBezTo>
                <a:cubicBezTo>
                  <a:pt x="1058960" y="1727279"/>
                  <a:pt x="599218" y="1732870"/>
                  <a:pt x="63512" y="2003705"/>
                </a:cubicBezTo>
                <a:cubicBezTo>
                  <a:pt x="253899" y="1820565"/>
                  <a:pt x="350622" y="1753351"/>
                  <a:pt x="578119" y="1595459"/>
                </a:cubicBezTo>
                <a:cubicBezTo>
                  <a:pt x="430655" y="1599756"/>
                  <a:pt x="300312" y="1568726"/>
                  <a:pt x="265915" y="1595459"/>
                </a:cubicBezTo>
                <a:cubicBezTo>
                  <a:pt x="139727" y="1596677"/>
                  <a:pt x="-16270" y="1466671"/>
                  <a:pt x="0" y="1329544"/>
                </a:cubicBezTo>
                <a:lnTo>
                  <a:pt x="0" y="1329549"/>
                </a:lnTo>
                <a:cubicBezTo>
                  <a:pt x="17063" y="1265115"/>
                  <a:pt x="-8367" y="1014316"/>
                  <a:pt x="0" y="930684"/>
                </a:cubicBezTo>
                <a:lnTo>
                  <a:pt x="0" y="930684"/>
                </a:lnTo>
                <a:cubicBezTo>
                  <a:pt x="46033" y="679591"/>
                  <a:pt x="-30460" y="387071"/>
                  <a:pt x="0" y="265915"/>
                </a:cubicBezTo>
                <a:close/>
              </a:path>
              <a:path w="3468716" h="1595459" stroke="0" extrusionOk="0">
                <a:moveTo>
                  <a:pt x="0" y="265915"/>
                </a:moveTo>
                <a:cubicBezTo>
                  <a:pt x="4455" y="116463"/>
                  <a:pt x="123118" y="3937"/>
                  <a:pt x="265915" y="0"/>
                </a:cubicBezTo>
                <a:cubicBezTo>
                  <a:pt x="325330" y="23253"/>
                  <a:pt x="439409" y="14056"/>
                  <a:pt x="578119" y="0"/>
                </a:cubicBezTo>
                <a:lnTo>
                  <a:pt x="578119" y="0"/>
                </a:lnTo>
                <a:cubicBezTo>
                  <a:pt x="695811" y="-16897"/>
                  <a:pt x="1202720" y="14687"/>
                  <a:pt x="1445298" y="0"/>
                </a:cubicBezTo>
                <a:cubicBezTo>
                  <a:pt x="2323327" y="42981"/>
                  <a:pt x="2860762" y="55605"/>
                  <a:pt x="3202801" y="0"/>
                </a:cubicBezTo>
                <a:cubicBezTo>
                  <a:pt x="3332973" y="-1659"/>
                  <a:pt x="3464636" y="131282"/>
                  <a:pt x="3468716" y="265915"/>
                </a:cubicBezTo>
                <a:cubicBezTo>
                  <a:pt x="3515365" y="481387"/>
                  <a:pt x="3416302" y="608804"/>
                  <a:pt x="3468716" y="930684"/>
                </a:cubicBezTo>
                <a:lnTo>
                  <a:pt x="3468716" y="930684"/>
                </a:lnTo>
                <a:cubicBezTo>
                  <a:pt x="3459262" y="989999"/>
                  <a:pt x="3497914" y="1253945"/>
                  <a:pt x="3468716" y="1329549"/>
                </a:cubicBezTo>
                <a:lnTo>
                  <a:pt x="3468716" y="1329544"/>
                </a:lnTo>
                <a:cubicBezTo>
                  <a:pt x="3489144" y="1492432"/>
                  <a:pt x="3335268" y="1602262"/>
                  <a:pt x="3202801" y="1595459"/>
                </a:cubicBezTo>
                <a:cubicBezTo>
                  <a:pt x="2357446" y="1720746"/>
                  <a:pt x="2234354" y="1453815"/>
                  <a:pt x="1445298" y="1595459"/>
                </a:cubicBezTo>
                <a:cubicBezTo>
                  <a:pt x="976948" y="1767243"/>
                  <a:pt x="532129" y="1803993"/>
                  <a:pt x="63512" y="2003705"/>
                </a:cubicBezTo>
                <a:cubicBezTo>
                  <a:pt x="243804" y="1916613"/>
                  <a:pt x="424728" y="1679328"/>
                  <a:pt x="578119" y="1595459"/>
                </a:cubicBezTo>
                <a:cubicBezTo>
                  <a:pt x="522554" y="1601677"/>
                  <a:pt x="315493" y="1621706"/>
                  <a:pt x="265915" y="1595459"/>
                </a:cubicBezTo>
                <a:cubicBezTo>
                  <a:pt x="118088" y="1602527"/>
                  <a:pt x="2367" y="1475062"/>
                  <a:pt x="0" y="1329544"/>
                </a:cubicBezTo>
                <a:lnTo>
                  <a:pt x="0" y="1329549"/>
                </a:lnTo>
                <a:cubicBezTo>
                  <a:pt x="1363" y="1150807"/>
                  <a:pt x="10948" y="1121836"/>
                  <a:pt x="0" y="930684"/>
                </a:cubicBezTo>
                <a:lnTo>
                  <a:pt x="0" y="930684"/>
                </a:lnTo>
                <a:cubicBezTo>
                  <a:pt x="-44681" y="654015"/>
                  <a:pt x="9626" y="493707"/>
                  <a:pt x="0" y="26591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-48169"/>
                      <a:gd name="adj2" fmla="val 755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/>
              <a:t>10 : 2 = 5 </a:t>
            </a:r>
          </a:p>
          <a:p>
            <a:pPr algn="just"/>
            <a:r>
              <a:rPr lang="en-US" sz="2800" dirty="0" err="1"/>
              <a:t>Có</a:t>
            </a:r>
            <a:r>
              <a:rPr lang="en-US" sz="2800" dirty="0"/>
              <a:t> 5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chia.</a:t>
            </a:r>
          </a:p>
        </p:txBody>
      </p:sp>
    </p:spTree>
    <p:extLst>
      <p:ext uri="{BB962C8B-B14F-4D97-AF65-F5344CB8AC3E}">
        <p14:creationId xmlns:p14="http://schemas.microsoft.com/office/powerpoint/2010/main" val="182948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C7135-6524-B6E1-A3B6-74D77C79B8DC}"/>
              </a:ext>
            </a:extLst>
          </p:cNvPr>
          <p:cNvSpPr txBox="1"/>
          <p:nvPr/>
        </p:nvSpPr>
        <p:spPr>
          <a:xfrm>
            <a:off x="6459452" y="1408316"/>
            <a:ext cx="5275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n w="38100">
                  <a:solidFill>
                    <a:srgbClr val="002060"/>
                  </a:solidFill>
                </a:ln>
                <a:solidFill>
                  <a:srgbClr val="CC99FF"/>
                </a:solidFill>
                <a:latin typeface="UTM Cookies" panose="02040603050506020204" pitchFamily="18" charset="0"/>
              </a:rPr>
              <a:t>Bài</a:t>
            </a:r>
            <a:r>
              <a:rPr lang="en-US" sz="8000" dirty="0">
                <a:ln w="38100">
                  <a:solidFill>
                    <a:srgbClr val="002060"/>
                  </a:solidFill>
                </a:ln>
                <a:solidFill>
                  <a:srgbClr val="CC99FF"/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ln w="38100">
                  <a:solidFill>
                    <a:srgbClr val="002060"/>
                  </a:solidFill>
                </a:ln>
                <a:solidFill>
                  <a:srgbClr val="CC99FF"/>
                </a:solidFill>
                <a:latin typeface="UTM Cookies" panose="02040603050506020204" pitchFamily="18" charset="0"/>
              </a:rPr>
              <a:t>học</a:t>
            </a:r>
            <a:r>
              <a:rPr lang="en-US" sz="8000" dirty="0">
                <a:ln w="38100">
                  <a:solidFill>
                    <a:srgbClr val="002060"/>
                  </a:solidFill>
                </a:ln>
                <a:solidFill>
                  <a:srgbClr val="CC99FF"/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ln w="38100">
                  <a:solidFill>
                    <a:srgbClr val="002060"/>
                  </a:solidFill>
                </a:ln>
                <a:solidFill>
                  <a:srgbClr val="CC99FF"/>
                </a:solidFill>
                <a:latin typeface="UTM Cookies" panose="02040603050506020204" pitchFamily="18" charset="0"/>
              </a:rPr>
              <a:t>và</a:t>
            </a:r>
            <a:r>
              <a:rPr lang="en-US" sz="8000" dirty="0">
                <a:ln w="38100">
                  <a:solidFill>
                    <a:srgbClr val="002060"/>
                  </a:solidFill>
                </a:ln>
                <a:solidFill>
                  <a:srgbClr val="CC99FF"/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ln w="38100">
                  <a:solidFill>
                    <a:srgbClr val="002060"/>
                  </a:solidFill>
                </a:ln>
                <a:solidFill>
                  <a:srgbClr val="CC99FF"/>
                </a:solidFill>
                <a:latin typeface="UTM Cookies" panose="02040603050506020204" pitchFamily="18" charset="0"/>
              </a:rPr>
              <a:t>thực</a:t>
            </a:r>
            <a:r>
              <a:rPr lang="en-US" sz="8000" dirty="0">
                <a:ln w="38100">
                  <a:solidFill>
                    <a:srgbClr val="002060"/>
                  </a:solidFill>
                </a:ln>
                <a:solidFill>
                  <a:srgbClr val="CC99FF"/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ln w="38100">
                  <a:solidFill>
                    <a:srgbClr val="002060"/>
                  </a:solidFill>
                </a:ln>
                <a:solidFill>
                  <a:srgbClr val="CC99FF"/>
                </a:solidFill>
                <a:latin typeface="UTM Cookies" panose="02040603050506020204" pitchFamily="18" charset="0"/>
              </a:rPr>
              <a:t>hành</a:t>
            </a:r>
            <a:endParaRPr lang="en-US" sz="8000" dirty="0">
              <a:ln w="38100">
                <a:solidFill>
                  <a:srgbClr val="002060"/>
                </a:solidFill>
              </a:ln>
              <a:solidFill>
                <a:srgbClr val="CC99FF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18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4.81481E-6 L -3.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225287" y="241992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8153B48-72F3-C7E1-6D18-CEB0752888CF}"/>
              </a:ext>
            </a:extLst>
          </p:cNvPr>
          <p:cNvSpPr/>
          <p:nvPr/>
        </p:nvSpPr>
        <p:spPr>
          <a:xfrm>
            <a:off x="172278" y="220478"/>
            <a:ext cx="3431078" cy="849053"/>
          </a:xfrm>
          <a:prstGeom prst="round2DiagRect">
            <a:avLst>
              <a:gd name="adj1" fmla="val 50000"/>
              <a:gd name="adj2" fmla="val 0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Phép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chia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hết</a:t>
            </a:r>
            <a:endParaRPr lang="en-US" sz="4200" dirty="0">
              <a:solidFill>
                <a:srgbClr val="FF0000"/>
              </a:solidFill>
              <a:latin typeface="UVN Banh Mi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BFFC2C-2388-3153-037C-C8D5A87E2F73}"/>
              </a:ext>
            </a:extLst>
          </p:cNvPr>
          <p:cNvGrpSpPr/>
          <p:nvPr/>
        </p:nvGrpSpPr>
        <p:grpSpPr>
          <a:xfrm>
            <a:off x="5733588" y="2630150"/>
            <a:ext cx="724824" cy="1310640"/>
            <a:chOff x="4003040" y="1635760"/>
            <a:chExt cx="724824" cy="131064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94A9E0-EA5D-B304-DF60-AA5AA0B79769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CCD107-E4DF-6FC8-F479-D016F1FFD5CA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BEFB17-CB17-88B1-DB89-E765341F4386}"/>
              </a:ext>
            </a:extLst>
          </p:cNvPr>
          <p:cNvSpPr txBox="1"/>
          <p:nvPr/>
        </p:nvSpPr>
        <p:spPr>
          <a:xfrm>
            <a:off x="1503352" y="1371545"/>
            <a:ext cx="304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err="1"/>
              <a:t>Đặt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endParaRPr lang="en-US" sz="4000" dirty="0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C8D62AA-FA4E-46C1-F67A-878782C83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296" y="5145800"/>
            <a:ext cx="657225" cy="657225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53CAE232-3B4B-1976-580C-876C95C5E58B}"/>
              </a:ext>
            </a:extLst>
          </p:cNvPr>
          <p:cNvSpPr/>
          <p:nvPr/>
        </p:nvSpPr>
        <p:spPr>
          <a:xfrm>
            <a:off x="2730667" y="2050240"/>
            <a:ext cx="2254822" cy="923542"/>
          </a:xfrm>
          <a:custGeom>
            <a:avLst/>
            <a:gdLst>
              <a:gd name="connsiteX0" fmla="*/ 2511466 w 2254822"/>
              <a:gd name="connsiteY0" fmla="*/ 831169 h 923542"/>
              <a:gd name="connsiteX1" fmla="*/ 1937182 w 2254822"/>
              <a:gd name="connsiteY1" fmla="*/ 783061 h 923542"/>
              <a:gd name="connsiteX2" fmla="*/ 973546 w 2254822"/>
              <a:gd name="connsiteY2" fmla="*/ 919221 h 923542"/>
              <a:gd name="connsiteX3" fmla="*/ 194651 w 2254822"/>
              <a:gd name="connsiteY3" fmla="*/ 202398 h 923542"/>
              <a:gd name="connsiteX4" fmla="*/ 1229270 w 2254822"/>
              <a:gd name="connsiteY4" fmla="*/ 1888 h 923542"/>
              <a:gd name="connsiteX5" fmla="*/ 2172070 w 2254822"/>
              <a:gd name="connsiteY5" fmla="*/ 635420 h 923542"/>
              <a:gd name="connsiteX6" fmla="*/ 2511466 w 2254822"/>
              <a:gd name="connsiteY6" fmla="*/ 831169 h 9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822" h="923542" fill="none" extrusionOk="0">
                <a:moveTo>
                  <a:pt x="2511466" y="831169"/>
                </a:moveTo>
                <a:cubicBezTo>
                  <a:pt x="2294070" y="812847"/>
                  <a:pt x="2128708" y="767810"/>
                  <a:pt x="1937182" y="783061"/>
                </a:cubicBezTo>
                <a:cubicBezTo>
                  <a:pt x="1721620" y="944300"/>
                  <a:pt x="1336322" y="926211"/>
                  <a:pt x="973546" y="919221"/>
                </a:cubicBezTo>
                <a:cubicBezTo>
                  <a:pt x="56813" y="860088"/>
                  <a:pt x="-178490" y="502199"/>
                  <a:pt x="194651" y="202398"/>
                </a:cubicBezTo>
                <a:cubicBezTo>
                  <a:pt x="445071" y="103650"/>
                  <a:pt x="812325" y="7399"/>
                  <a:pt x="1229270" y="1888"/>
                </a:cubicBezTo>
                <a:cubicBezTo>
                  <a:pt x="1989892" y="101421"/>
                  <a:pt x="2435849" y="305276"/>
                  <a:pt x="2172070" y="635420"/>
                </a:cubicBezTo>
                <a:cubicBezTo>
                  <a:pt x="2257890" y="661918"/>
                  <a:pt x="2382293" y="763623"/>
                  <a:pt x="2511466" y="831169"/>
                </a:cubicBezTo>
                <a:close/>
              </a:path>
              <a:path w="2254822" h="923542" stroke="0" extrusionOk="0">
                <a:moveTo>
                  <a:pt x="2511466" y="831169"/>
                </a:moveTo>
                <a:cubicBezTo>
                  <a:pt x="2235677" y="780705"/>
                  <a:pt x="2183817" y="813396"/>
                  <a:pt x="1937182" y="783061"/>
                </a:cubicBezTo>
                <a:cubicBezTo>
                  <a:pt x="1673598" y="871532"/>
                  <a:pt x="1326490" y="986464"/>
                  <a:pt x="973546" y="919221"/>
                </a:cubicBezTo>
                <a:cubicBezTo>
                  <a:pt x="152640" y="774705"/>
                  <a:pt x="-274229" y="493603"/>
                  <a:pt x="194651" y="202398"/>
                </a:cubicBezTo>
                <a:cubicBezTo>
                  <a:pt x="403437" y="60231"/>
                  <a:pt x="832811" y="-3332"/>
                  <a:pt x="1229270" y="1888"/>
                </a:cubicBezTo>
                <a:cubicBezTo>
                  <a:pt x="1971674" y="-12033"/>
                  <a:pt x="2448281" y="347377"/>
                  <a:pt x="2172070" y="635420"/>
                </a:cubicBezTo>
                <a:cubicBezTo>
                  <a:pt x="2297770" y="707603"/>
                  <a:pt x="2370517" y="738313"/>
                  <a:pt x="2511466" y="83116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21340110">
                  <a:prstGeom prst="wedgeEllipseCallout">
                    <a:avLst>
                      <a:gd name="adj1" fmla="val 61382"/>
                      <a:gd name="adj2" fmla="val 3999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bị</a:t>
            </a:r>
            <a:r>
              <a:rPr lang="en-US" sz="2800" dirty="0">
                <a:solidFill>
                  <a:schemeClr val="tx1"/>
                </a:solidFill>
              </a:rPr>
              <a:t> chia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480FD3E6-C82F-37B9-7F62-BC86779DD786}"/>
              </a:ext>
            </a:extLst>
          </p:cNvPr>
          <p:cNvSpPr/>
          <p:nvPr/>
        </p:nvSpPr>
        <p:spPr>
          <a:xfrm>
            <a:off x="6531500" y="1921645"/>
            <a:ext cx="1918737" cy="923542"/>
          </a:xfrm>
          <a:custGeom>
            <a:avLst/>
            <a:gdLst>
              <a:gd name="connsiteX0" fmla="*/ -108773 w 1918737"/>
              <a:gd name="connsiteY0" fmla="*/ 893518 h 923542"/>
              <a:gd name="connsiteX1" fmla="*/ 120468 w 1918737"/>
              <a:gd name="connsiteY1" fmla="*/ 685800 h 923542"/>
              <a:gd name="connsiteX2" fmla="*/ 803367 w 1918737"/>
              <a:gd name="connsiteY2" fmla="*/ 6146 h 923542"/>
              <a:gd name="connsiteX3" fmla="*/ 1681207 w 1918737"/>
              <a:gd name="connsiteY3" fmla="*/ 157605 h 923542"/>
              <a:gd name="connsiteX4" fmla="*/ 1186007 w 1918737"/>
              <a:gd name="connsiteY4" fmla="*/ 910473 h 923542"/>
              <a:gd name="connsiteX5" fmla="*/ 355911 w 1918737"/>
              <a:gd name="connsiteY5" fmla="*/ 820749 h 923542"/>
              <a:gd name="connsiteX6" fmla="*/ -108773 w 1918737"/>
              <a:gd name="connsiteY6" fmla="*/ 893518 h 9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8737" h="923542" fill="none" extrusionOk="0">
                <a:moveTo>
                  <a:pt x="-108773" y="893518"/>
                </a:moveTo>
                <a:cubicBezTo>
                  <a:pt x="-27058" y="796998"/>
                  <a:pt x="46980" y="750181"/>
                  <a:pt x="120468" y="685800"/>
                </a:cubicBezTo>
                <a:cubicBezTo>
                  <a:pt x="-178785" y="443175"/>
                  <a:pt x="178339" y="2227"/>
                  <a:pt x="803367" y="6146"/>
                </a:cubicBezTo>
                <a:cubicBezTo>
                  <a:pt x="1126085" y="-20467"/>
                  <a:pt x="1467887" y="38347"/>
                  <a:pt x="1681207" y="157605"/>
                </a:cubicBezTo>
                <a:cubicBezTo>
                  <a:pt x="2174354" y="455649"/>
                  <a:pt x="1854796" y="902353"/>
                  <a:pt x="1186007" y="910473"/>
                </a:cubicBezTo>
                <a:cubicBezTo>
                  <a:pt x="898836" y="980791"/>
                  <a:pt x="580428" y="894864"/>
                  <a:pt x="355911" y="820749"/>
                </a:cubicBezTo>
                <a:cubicBezTo>
                  <a:pt x="169919" y="816511"/>
                  <a:pt x="83989" y="839567"/>
                  <a:pt x="-108773" y="893518"/>
                </a:cubicBezTo>
                <a:close/>
              </a:path>
              <a:path w="1918737" h="923542" stroke="0" extrusionOk="0">
                <a:moveTo>
                  <a:pt x="-108773" y="893518"/>
                </a:moveTo>
                <a:cubicBezTo>
                  <a:pt x="-30084" y="814444"/>
                  <a:pt x="44272" y="731343"/>
                  <a:pt x="120468" y="685800"/>
                </a:cubicBezTo>
                <a:cubicBezTo>
                  <a:pt x="-255315" y="338742"/>
                  <a:pt x="146968" y="86250"/>
                  <a:pt x="803367" y="6146"/>
                </a:cubicBezTo>
                <a:cubicBezTo>
                  <a:pt x="1131601" y="-31757"/>
                  <a:pt x="1464711" y="59336"/>
                  <a:pt x="1681207" y="157605"/>
                </a:cubicBezTo>
                <a:cubicBezTo>
                  <a:pt x="2107576" y="411145"/>
                  <a:pt x="1896664" y="837658"/>
                  <a:pt x="1186007" y="910473"/>
                </a:cubicBezTo>
                <a:cubicBezTo>
                  <a:pt x="887574" y="915798"/>
                  <a:pt x="574968" y="910058"/>
                  <a:pt x="355911" y="820749"/>
                </a:cubicBezTo>
                <a:cubicBezTo>
                  <a:pt x="264201" y="826282"/>
                  <a:pt x="-2691" y="902433"/>
                  <a:pt x="-108773" y="8935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21340110">
                  <a:prstGeom prst="wedgeEllipseCallout">
                    <a:avLst>
                      <a:gd name="adj1" fmla="val -55669"/>
                      <a:gd name="adj2" fmla="val 4674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chia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DD02042-6430-ACA1-7457-E2E1D62686DF}"/>
              </a:ext>
            </a:extLst>
          </p:cNvPr>
          <p:cNvSpPr/>
          <p:nvPr/>
        </p:nvSpPr>
        <p:spPr>
          <a:xfrm>
            <a:off x="6851186" y="3410631"/>
            <a:ext cx="1918741" cy="923542"/>
          </a:xfrm>
          <a:custGeom>
            <a:avLst/>
            <a:gdLst>
              <a:gd name="connsiteX0" fmla="*/ -418247 w 1918741"/>
              <a:gd name="connsiteY0" fmla="*/ 41467 h 923542"/>
              <a:gd name="connsiteX1" fmla="*/ 261960 w 1918741"/>
              <a:gd name="connsiteY1" fmla="*/ 144675 h 923542"/>
              <a:gd name="connsiteX2" fmla="*/ 1133713 w 1918741"/>
              <a:gd name="connsiteY2" fmla="*/ 7689 h 923542"/>
              <a:gd name="connsiteX3" fmla="*/ 1761039 w 1918741"/>
              <a:gd name="connsiteY3" fmla="*/ 715427 h 923542"/>
              <a:gd name="connsiteX4" fmla="*/ 844122 w 1918741"/>
              <a:gd name="connsiteY4" fmla="*/ 920199 h 923542"/>
              <a:gd name="connsiteX5" fmla="*/ 65954 w 1918741"/>
              <a:gd name="connsiteY5" fmla="*/ 293515 h 923542"/>
              <a:gd name="connsiteX6" fmla="*/ -418247 w 1918741"/>
              <a:gd name="connsiteY6" fmla="*/ 41467 h 9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8741" h="923542" fill="none" extrusionOk="0">
                <a:moveTo>
                  <a:pt x="-418247" y="41467"/>
                </a:moveTo>
                <a:cubicBezTo>
                  <a:pt x="-298968" y="15488"/>
                  <a:pt x="-10416" y="44573"/>
                  <a:pt x="261960" y="144675"/>
                </a:cubicBezTo>
                <a:cubicBezTo>
                  <a:pt x="489794" y="37811"/>
                  <a:pt x="821004" y="-34605"/>
                  <a:pt x="1133713" y="7689"/>
                </a:cubicBezTo>
                <a:cubicBezTo>
                  <a:pt x="1790611" y="65205"/>
                  <a:pt x="2200225" y="450052"/>
                  <a:pt x="1761039" y="715427"/>
                </a:cubicBezTo>
                <a:cubicBezTo>
                  <a:pt x="1564447" y="868893"/>
                  <a:pt x="1200589" y="953475"/>
                  <a:pt x="844122" y="920199"/>
                </a:cubicBezTo>
                <a:cubicBezTo>
                  <a:pt x="227128" y="942745"/>
                  <a:pt x="-190370" y="517438"/>
                  <a:pt x="65954" y="293515"/>
                </a:cubicBezTo>
                <a:cubicBezTo>
                  <a:pt x="-89591" y="171038"/>
                  <a:pt x="-325252" y="49659"/>
                  <a:pt x="-418247" y="41467"/>
                </a:cubicBezTo>
                <a:close/>
              </a:path>
              <a:path w="1918741" h="923542" stroke="0" extrusionOk="0">
                <a:moveTo>
                  <a:pt x="-418247" y="41467"/>
                </a:moveTo>
                <a:cubicBezTo>
                  <a:pt x="-274507" y="104715"/>
                  <a:pt x="130524" y="89011"/>
                  <a:pt x="261960" y="144675"/>
                </a:cubicBezTo>
                <a:cubicBezTo>
                  <a:pt x="449876" y="-13974"/>
                  <a:pt x="810989" y="22983"/>
                  <a:pt x="1133713" y="7689"/>
                </a:cubicBezTo>
                <a:cubicBezTo>
                  <a:pt x="1812866" y="9830"/>
                  <a:pt x="2142215" y="484948"/>
                  <a:pt x="1761039" y="715427"/>
                </a:cubicBezTo>
                <a:cubicBezTo>
                  <a:pt x="1497277" y="852241"/>
                  <a:pt x="1209317" y="944284"/>
                  <a:pt x="844122" y="920199"/>
                </a:cubicBezTo>
                <a:cubicBezTo>
                  <a:pt x="207260" y="831494"/>
                  <a:pt x="-209046" y="570315"/>
                  <a:pt x="65954" y="293515"/>
                </a:cubicBezTo>
                <a:cubicBezTo>
                  <a:pt x="-19979" y="261353"/>
                  <a:pt x="-308317" y="142563"/>
                  <a:pt x="-418247" y="4146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21340110">
                  <a:prstGeom prst="wedgeEllipseCallout">
                    <a:avLst>
                      <a:gd name="adj1" fmla="val -71798"/>
                      <a:gd name="adj2" fmla="val -455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</a:rPr>
              <a:t>Thương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B37FFA-27F3-D742-A036-A8DE1BA26412}"/>
              </a:ext>
            </a:extLst>
          </p:cNvPr>
          <p:cNvGrpSpPr/>
          <p:nvPr/>
        </p:nvGrpSpPr>
        <p:grpSpPr>
          <a:xfrm>
            <a:off x="5759755" y="4881323"/>
            <a:ext cx="724824" cy="1310640"/>
            <a:chOff x="4003040" y="1635760"/>
            <a:chExt cx="724824" cy="131064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28F57C3-9F05-1EE3-2EFD-AF27EC772B5D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BE552D-623A-058D-3B06-6F52A8DFCDE0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E20993D-5015-F56B-0548-6EC35B9A900C}"/>
              </a:ext>
            </a:extLst>
          </p:cNvPr>
          <p:cNvSpPr txBox="1"/>
          <p:nvPr/>
        </p:nvSpPr>
        <p:spPr>
          <a:xfrm>
            <a:off x="5097472" y="4853412"/>
            <a:ext cx="631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D76FB4-FCCB-D925-CC09-B983F7457ABB}"/>
              </a:ext>
            </a:extLst>
          </p:cNvPr>
          <p:cNvSpPr txBox="1"/>
          <p:nvPr/>
        </p:nvSpPr>
        <p:spPr>
          <a:xfrm>
            <a:off x="5900445" y="4853412"/>
            <a:ext cx="631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A5BA36E-5DD0-A3E7-A2E1-3519441A4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3" y="3529131"/>
            <a:ext cx="3250090" cy="2704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A61CA-9528-9FB8-A88B-713C47306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34" y="3353657"/>
            <a:ext cx="1963923" cy="283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47226 -0.29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7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52734 -0.33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-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52734 -0.24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8" grpId="0" animBg="1"/>
      <p:bldP spid="19" grpId="0" animBg="1"/>
      <p:bldP spid="20" grpId="0" animBg="1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4F083-A695-4279-DC24-F0791F0FB24C}"/>
              </a:ext>
            </a:extLst>
          </p:cNvPr>
          <p:cNvSpPr/>
          <p:nvPr/>
        </p:nvSpPr>
        <p:spPr>
          <a:xfrm>
            <a:off x="172278" y="220478"/>
            <a:ext cx="11741426" cy="6395530"/>
          </a:xfrm>
          <a:custGeom>
            <a:avLst/>
            <a:gdLst>
              <a:gd name="connsiteX0" fmla="*/ 0 w 11741426"/>
              <a:gd name="connsiteY0" fmla="*/ 637762 h 6395530"/>
              <a:gd name="connsiteX1" fmla="*/ 637762 w 11741426"/>
              <a:gd name="connsiteY1" fmla="*/ 0 h 6395530"/>
              <a:gd name="connsiteX2" fmla="*/ 11103664 w 11741426"/>
              <a:gd name="connsiteY2" fmla="*/ 0 h 6395530"/>
              <a:gd name="connsiteX3" fmla="*/ 11741426 w 11741426"/>
              <a:gd name="connsiteY3" fmla="*/ 637762 h 6395530"/>
              <a:gd name="connsiteX4" fmla="*/ 11741426 w 11741426"/>
              <a:gd name="connsiteY4" fmla="*/ 5757768 h 6395530"/>
              <a:gd name="connsiteX5" fmla="*/ 11103664 w 11741426"/>
              <a:gd name="connsiteY5" fmla="*/ 6395530 h 6395530"/>
              <a:gd name="connsiteX6" fmla="*/ 637762 w 11741426"/>
              <a:gd name="connsiteY6" fmla="*/ 6395530 h 6395530"/>
              <a:gd name="connsiteX7" fmla="*/ 0 w 11741426"/>
              <a:gd name="connsiteY7" fmla="*/ 5757768 h 6395530"/>
              <a:gd name="connsiteX8" fmla="*/ 0 w 11741426"/>
              <a:gd name="connsiteY8" fmla="*/ 637762 h 639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95530" fill="none" extrusionOk="0">
                <a:moveTo>
                  <a:pt x="0" y="637762"/>
                </a:moveTo>
                <a:cubicBezTo>
                  <a:pt x="1017" y="313067"/>
                  <a:pt x="290502" y="8335"/>
                  <a:pt x="637762" y="0"/>
                </a:cubicBezTo>
                <a:cubicBezTo>
                  <a:pt x="1834356" y="72427"/>
                  <a:pt x="9798474" y="61419"/>
                  <a:pt x="11103664" y="0"/>
                </a:cubicBezTo>
                <a:cubicBezTo>
                  <a:pt x="11454858" y="-7103"/>
                  <a:pt x="11723636" y="280155"/>
                  <a:pt x="11741426" y="637762"/>
                </a:cubicBezTo>
                <a:cubicBezTo>
                  <a:pt x="11842302" y="2210861"/>
                  <a:pt x="11634113" y="4348818"/>
                  <a:pt x="11741426" y="5757768"/>
                </a:cubicBezTo>
                <a:cubicBezTo>
                  <a:pt x="11749133" y="6070878"/>
                  <a:pt x="11440943" y="6378774"/>
                  <a:pt x="11103664" y="6395530"/>
                </a:cubicBezTo>
                <a:cubicBezTo>
                  <a:pt x="5915498" y="6425357"/>
                  <a:pt x="3624971" y="6316224"/>
                  <a:pt x="637762" y="6395530"/>
                </a:cubicBezTo>
                <a:cubicBezTo>
                  <a:pt x="305175" y="6393310"/>
                  <a:pt x="-5751" y="6111131"/>
                  <a:pt x="0" y="5757768"/>
                </a:cubicBezTo>
                <a:cubicBezTo>
                  <a:pt x="50037" y="3320270"/>
                  <a:pt x="770" y="2935820"/>
                  <a:pt x="0" y="637762"/>
                </a:cubicBezTo>
                <a:close/>
              </a:path>
              <a:path w="11741426" h="6395530" stroke="0" extrusionOk="0">
                <a:moveTo>
                  <a:pt x="0" y="637762"/>
                </a:moveTo>
                <a:cubicBezTo>
                  <a:pt x="36430" y="295466"/>
                  <a:pt x="305008" y="40569"/>
                  <a:pt x="637762" y="0"/>
                </a:cubicBezTo>
                <a:cubicBezTo>
                  <a:pt x="3925173" y="123000"/>
                  <a:pt x="8136334" y="-96860"/>
                  <a:pt x="11103664" y="0"/>
                </a:cubicBezTo>
                <a:cubicBezTo>
                  <a:pt x="11423063" y="-25019"/>
                  <a:pt x="11769732" y="228470"/>
                  <a:pt x="11741426" y="637762"/>
                </a:cubicBezTo>
                <a:cubicBezTo>
                  <a:pt x="11744599" y="2312343"/>
                  <a:pt x="11835693" y="4824710"/>
                  <a:pt x="11741426" y="5757768"/>
                </a:cubicBezTo>
                <a:cubicBezTo>
                  <a:pt x="11725868" y="6115630"/>
                  <a:pt x="11397884" y="6386037"/>
                  <a:pt x="11103664" y="6395530"/>
                </a:cubicBezTo>
                <a:cubicBezTo>
                  <a:pt x="9846015" y="6234823"/>
                  <a:pt x="3535983" y="6435197"/>
                  <a:pt x="637762" y="6395530"/>
                </a:cubicBezTo>
                <a:cubicBezTo>
                  <a:pt x="223318" y="6382964"/>
                  <a:pt x="-25182" y="6098586"/>
                  <a:pt x="0" y="5757768"/>
                </a:cubicBezTo>
                <a:cubicBezTo>
                  <a:pt x="32216" y="3904896"/>
                  <a:pt x="57206" y="1719496"/>
                  <a:pt x="0" y="63776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8153B48-72F3-C7E1-6D18-CEB0752888CF}"/>
              </a:ext>
            </a:extLst>
          </p:cNvPr>
          <p:cNvSpPr/>
          <p:nvPr/>
        </p:nvSpPr>
        <p:spPr>
          <a:xfrm>
            <a:off x="172278" y="220478"/>
            <a:ext cx="3431078" cy="849053"/>
          </a:xfrm>
          <a:prstGeom prst="round2DiagRect">
            <a:avLst>
              <a:gd name="adj1" fmla="val 50000"/>
              <a:gd name="adj2" fmla="val 0"/>
            </a:avLst>
          </a:prstGeom>
          <a:ln w="38100">
            <a:solidFill>
              <a:srgbClr val="00206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Phép</a:t>
            </a:r>
            <a:r>
              <a:rPr lang="en-US" sz="4200" dirty="0">
                <a:solidFill>
                  <a:srgbClr val="FF0000"/>
                </a:solidFill>
                <a:latin typeface="UVN Banh Mi" pitchFamily="2" charset="0"/>
              </a:rPr>
              <a:t> chia </a:t>
            </a:r>
            <a:r>
              <a:rPr lang="en-US" sz="4200" dirty="0" err="1">
                <a:solidFill>
                  <a:srgbClr val="FF0000"/>
                </a:solidFill>
                <a:latin typeface="UVN Banh Mi" pitchFamily="2" charset="0"/>
              </a:rPr>
              <a:t>hết</a:t>
            </a:r>
            <a:endParaRPr lang="en-US" sz="4200" dirty="0">
              <a:solidFill>
                <a:srgbClr val="FF0000"/>
              </a:solidFill>
              <a:latin typeface="UVN Banh Mi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BEFB17-CB17-88B1-DB89-E765341F4386}"/>
              </a:ext>
            </a:extLst>
          </p:cNvPr>
          <p:cNvSpPr txBox="1"/>
          <p:nvPr/>
        </p:nvSpPr>
        <p:spPr>
          <a:xfrm>
            <a:off x="1503352" y="1371545"/>
            <a:ext cx="304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dirty="0" err="1"/>
              <a:t>Tính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1D5E5-570B-E4C0-24B6-C06E2F16C694}"/>
              </a:ext>
            </a:extLst>
          </p:cNvPr>
          <p:cNvSpPr txBox="1"/>
          <p:nvPr/>
        </p:nvSpPr>
        <p:spPr>
          <a:xfrm>
            <a:off x="4293153" y="2153390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FED30D-0A97-57B8-8903-7DD26A994AEF}"/>
              </a:ext>
            </a:extLst>
          </p:cNvPr>
          <p:cNvSpPr txBox="1"/>
          <p:nvPr/>
        </p:nvSpPr>
        <p:spPr>
          <a:xfrm>
            <a:off x="5046785" y="2153390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52774-290C-4B61-C144-9A437FFC2C41}"/>
              </a:ext>
            </a:extLst>
          </p:cNvPr>
          <p:cNvSpPr txBox="1"/>
          <p:nvPr/>
        </p:nvSpPr>
        <p:spPr>
          <a:xfrm>
            <a:off x="5043667" y="2634430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E5A56-7D12-4DFE-9BC4-2708AB217AC1}"/>
              </a:ext>
            </a:extLst>
          </p:cNvPr>
          <p:cNvSpPr txBox="1"/>
          <p:nvPr/>
        </p:nvSpPr>
        <p:spPr>
          <a:xfrm>
            <a:off x="4293892" y="2608771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BFFC2C-2388-3153-037C-C8D5A87E2F73}"/>
              </a:ext>
            </a:extLst>
          </p:cNvPr>
          <p:cNvGrpSpPr/>
          <p:nvPr/>
        </p:nvGrpSpPr>
        <p:grpSpPr>
          <a:xfrm>
            <a:off x="4904402" y="2153390"/>
            <a:ext cx="724824" cy="1463863"/>
            <a:chOff x="4003040" y="1635760"/>
            <a:chExt cx="724824" cy="131064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94A9E0-EA5D-B304-DF60-AA5AA0B79769}"/>
                </a:ext>
              </a:extLst>
            </p:cNvPr>
            <p:cNvCxnSpPr/>
            <p:nvPr/>
          </p:nvCxnSpPr>
          <p:spPr>
            <a:xfrm>
              <a:off x="4003040" y="1635760"/>
              <a:ext cx="0" cy="131064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CCD107-E4DF-6FC8-F479-D016F1FFD5CA}"/>
                </a:ext>
              </a:extLst>
            </p:cNvPr>
            <p:cNvCxnSpPr>
              <a:cxnSpLocks/>
            </p:cNvCxnSpPr>
            <p:nvPr/>
          </p:nvCxnSpPr>
          <p:spPr>
            <a:xfrm>
              <a:off x="4003040" y="2150918"/>
              <a:ext cx="724824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EF5446-70DE-E879-EA3E-E1F781E1051A}"/>
              </a:ext>
            </a:extLst>
          </p:cNvPr>
          <p:cNvCxnSpPr>
            <a:cxnSpLocks/>
          </p:cNvCxnSpPr>
          <p:nvPr/>
        </p:nvCxnSpPr>
        <p:spPr>
          <a:xfrm>
            <a:off x="4321131" y="3127766"/>
            <a:ext cx="58326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E6874B-1008-B065-763C-0C8BA415F11D}"/>
              </a:ext>
            </a:extLst>
          </p:cNvPr>
          <p:cNvSpPr txBox="1"/>
          <p:nvPr/>
        </p:nvSpPr>
        <p:spPr>
          <a:xfrm>
            <a:off x="4416799" y="3136214"/>
            <a:ext cx="7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A695A47-2325-0E2E-26C9-F993DC1825CD}"/>
              </a:ext>
            </a:extLst>
          </p:cNvPr>
          <p:cNvSpPr/>
          <p:nvPr/>
        </p:nvSpPr>
        <p:spPr>
          <a:xfrm>
            <a:off x="7561348" y="1698122"/>
            <a:ext cx="3945214" cy="613575"/>
          </a:xfrm>
          <a:custGeom>
            <a:avLst/>
            <a:gdLst>
              <a:gd name="connsiteX0" fmla="*/ 0 w 3945214"/>
              <a:gd name="connsiteY0" fmla="*/ 102265 h 613575"/>
              <a:gd name="connsiteX1" fmla="*/ 102265 w 3945214"/>
              <a:gd name="connsiteY1" fmla="*/ 0 h 613575"/>
              <a:gd name="connsiteX2" fmla="*/ 688305 w 3945214"/>
              <a:gd name="connsiteY2" fmla="*/ 0 h 613575"/>
              <a:gd name="connsiteX3" fmla="*/ 1199532 w 3945214"/>
              <a:gd name="connsiteY3" fmla="*/ 0 h 613575"/>
              <a:gd name="connsiteX4" fmla="*/ 1897793 w 3945214"/>
              <a:gd name="connsiteY4" fmla="*/ 0 h 613575"/>
              <a:gd name="connsiteX5" fmla="*/ 2521241 w 3945214"/>
              <a:gd name="connsiteY5" fmla="*/ 0 h 613575"/>
              <a:gd name="connsiteX6" fmla="*/ 3032467 w 3945214"/>
              <a:gd name="connsiteY6" fmla="*/ 0 h 613575"/>
              <a:gd name="connsiteX7" fmla="*/ 3842949 w 3945214"/>
              <a:gd name="connsiteY7" fmla="*/ 0 h 613575"/>
              <a:gd name="connsiteX8" fmla="*/ 3945214 w 3945214"/>
              <a:gd name="connsiteY8" fmla="*/ 102265 h 613575"/>
              <a:gd name="connsiteX9" fmla="*/ 3945214 w 3945214"/>
              <a:gd name="connsiteY9" fmla="*/ 511310 h 613575"/>
              <a:gd name="connsiteX10" fmla="*/ 3842949 w 3945214"/>
              <a:gd name="connsiteY10" fmla="*/ 613575 h 613575"/>
              <a:gd name="connsiteX11" fmla="*/ 3219502 w 3945214"/>
              <a:gd name="connsiteY11" fmla="*/ 613575 h 613575"/>
              <a:gd name="connsiteX12" fmla="*/ 2633461 w 3945214"/>
              <a:gd name="connsiteY12" fmla="*/ 613575 h 613575"/>
              <a:gd name="connsiteX13" fmla="*/ 2084828 w 3945214"/>
              <a:gd name="connsiteY13" fmla="*/ 613575 h 613575"/>
              <a:gd name="connsiteX14" fmla="*/ 1573601 w 3945214"/>
              <a:gd name="connsiteY14" fmla="*/ 613575 h 613575"/>
              <a:gd name="connsiteX15" fmla="*/ 912747 w 3945214"/>
              <a:gd name="connsiteY15" fmla="*/ 613575 h 613575"/>
              <a:gd name="connsiteX16" fmla="*/ 102265 w 3945214"/>
              <a:gd name="connsiteY16" fmla="*/ 613575 h 613575"/>
              <a:gd name="connsiteX17" fmla="*/ 0 w 3945214"/>
              <a:gd name="connsiteY17" fmla="*/ 511310 h 613575"/>
              <a:gd name="connsiteX18" fmla="*/ 0 w 3945214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5214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286799" y="-7130"/>
                  <a:pt x="496993" y="16356"/>
                  <a:pt x="688305" y="0"/>
                </a:cubicBezTo>
                <a:cubicBezTo>
                  <a:pt x="879617" y="-16356"/>
                  <a:pt x="1086664" y="20376"/>
                  <a:pt x="1199532" y="0"/>
                </a:cubicBezTo>
                <a:cubicBezTo>
                  <a:pt x="1312400" y="-20376"/>
                  <a:pt x="1552206" y="31514"/>
                  <a:pt x="1897793" y="0"/>
                </a:cubicBezTo>
                <a:cubicBezTo>
                  <a:pt x="2243380" y="-31514"/>
                  <a:pt x="2367537" y="8089"/>
                  <a:pt x="2521241" y="0"/>
                </a:cubicBezTo>
                <a:cubicBezTo>
                  <a:pt x="2674945" y="-8089"/>
                  <a:pt x="2911259" y="-17022"/>
                  <a:pt x="3032467" y="0"/>
                </a:cubicBezTo>
                <a:cubicBezTo>
                  <a:pt x="3153675" y="17022"/>
                  <a:pt x="3551705" y="-857"/>
                  <a:pt x="3842949" y="0"/>
                </a:cubicBezTo>
                <a:cubicBezTo>
                  <a:pt x="3893744" y="8477"/>
                  <a:pt x="3940937" y="40658"/>
                  <a:pt x="3945214" y="102265"/>
                </a:cubicBezTo>
                <a:cubicBezTo>
                  <a:pt x="3936426" y="234123"/>
                  <a:pt x="3930668" y="384838"/>
                  <a:pt x="3945214" y="511310"/>
                </a:cubicBezTo>
                <a:cubicBezTo>
                  <a:pt x="3954043" y="578342"/>
                  <a:pt x="3895336" y="609309"/>
                  <a:pt x="3842949" y="613575"/>
                </a:cubicBezTo>
                <a:cubicBezTo>
                  <a:pt x="3699709" y="619287"/>
                  <a:pt x="3344792" y="592199"/>
                  <a:pt x="3219502" y="613575"/>
                </a:cubicBezTo>
                <a:cubicBezTo>
                  <a:pt x="3094212" y="634951"/>
                  <a:pt x="2880875" y="588718"/>
                  <a:pt x="2633461" y="613575"/>
                </a:cubicBezTo>
                <a:cubicBezTo>
                  <a:pt x="2386047" y="638432"/>
                  <a:pt x="2349167" y="601981"/>
                  <a:pt x="2084828" y="613575"/>
                </a:cubicBezTo>
                <a:cubicBezTo>
                  <a:pt x="1820489" y="625169"/>
                  <a:pt x="1788989" y="630095"/>
                  <a:pt x="1573601" y="613575"/>
                </a:cubicBezTo>
                <a:cubicBezTo>
                  <a:pt x="1358213" y="597055"/>
                  <a:pt x="1239145" y="644547"/>
                  <a:pt x="912747" y="613575"/>
                </a:cubicBezTo>
                <a:cubicBezTo>
                  <a:pt x="586349" y="582603"/>
                  <a:pt x="351846" y="620251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945214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70972" y="11738"/>
                  <a:pt x="434245" y="-11069"/>
                  <a:pt x="688305" y="0"/>
                </a:cubicBezTo>
                <a:cubicBezTo>
                  <a:pt x="942365" y="11069"/>
                  <a:pt x="1105022" y="14870"/>
                  <a:pt x="1386567" y="0"/>
                </a:cubicBezTo>
                <a:cubicBezTo>
                  <a:pt x="1668112" y="-14870"/>
                  <a:pt x="1856816" y="-28393"/>
                  <a:pt x="2084828" y="0"/>
                </a:cubicBezTo>
                <a:cubicBezTo>
                  <a:pt x="2312840" y="28393"/>
                  <a:pt x="2538237" y="13542"/>
                  <a:pt x="2745682" y="0"/>
                </a:cubicBezTo>
                <a:cubicBezTo>
                  <a:pt x="2953127" y="-13542"/>
                  <a:pt x="3105088" y="6069"/>
                  <a:pt x="3256909" y="0"/>
                </a:cubicBezTo>
                <a:cubicBezTo>
                  <a:pt x="3408730" y="-6069"/>
                  <a:pt x="3658200" y="24093"/>
                  <a:pt x="3842949" y="0"/>
                </a:cubicBezTo>
                <a:cubicBezTo>
                  <a:pt x="3906374" y="-4974"/>
                  <a:pt x="3942586" y="51541"/>
                  <a:pt x="3945214" y="102265"/>
                </a:cubicBezTo>
                <a:cubicBezTo>
                  <a:pt x="3960848" y="242452"/>
                  <a:pt x="3960203" y="400964"/>
                  <a:pt x="3945214" y="511310"/>
                </a:cubicBezTo>
                <a:cubicBezTo>
                  <a:pt x="3949222" y="565762"/>
                  <a:pt x="3911892" y="609522"/>
                  <a:pt x="3842949" y="613575"/>
                </a:cubicBezTo>
                <a:cubicBezTo>
                  <a:pt x="3519719" y="643838"/>
                  <a:pt x="3287133" y="625580"/>
                  <a:pt x="3144688" y="613575"/>
                </a:cubicBezTo>
                <a:cubicBezTo>
                  <a:pt x="3002243" y="601570"/>
                  <a:pt x="2851456" y="627570"/>
                  <a:pt x="2633461" y="613575"/>
                </a:cubicBezTo>
                <a:cubicBezTo>
                  <a:pt x="2415466" y="599580"/>
                  <a:pt x="2301686" y="637903"/>
                  <a:pt x="2047421" y="613575"/>
                </a:cubicBezTo>
                <a:cubicBezTo>
                  <a:pt x="1793156" y="589247"/>
                  <a:pt x="1628735" y="629926"/>
                  <a:pt x="1423973" y="613575"/>
                </a:cubicBezTo>
                <a:cubicBezTo>
                  <a:pt x="1219211" y="597224"/>
                  <a:pt x="985272" y="586282"/>
                  <a:pt x="875340" y="613575"/>
                </a:cubicBezTo>
                <a:cubicBezTo>
                  <a:pt x="765408" y="640868"/>
                  <a:pt x="439666" y="645762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10 chia 2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5,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5E8262-EDA0-E42A-E23D-4E52DCD6162C}"/>
              </a:ext>
            </a:extLst>
          </p:cNvPr>
          <p:cNvSpPr/>
          <p:nvPr/>
        </p:nvSpPr>
        <p:spPr>
          <a:xfrm>
            <a:off x="7561348" y="2567831"/>
            <a:ext cx="3945217" cy="613575"/>
          </a:xfrm>
          <a:custGeom>
            <a:avLst/>
            <a:gdLst>
              <a:gd name="connsiteX0" fmla="*/ 0 w 3945217"/>
              <a:gd name="connsiteY0" fmla="*/ 102265 h 613575"/>
              <a:gd name="connsiteX1" fmla="*/ 102265 w 3945217"/>
              <a:gd name="connsiteY1" fmla="*/ 0 h 613575"/>
              <a:gd name="connsiteX2" fmla="*/ 688306 w 3945217"/>
              <a:gd name="connsiteY2" fmla="*/ 0 h 613575"/>
              <a:gd name="connsiteX3" fmla="*/ 1199533 w 3945217"/>
              <a:gd name="connsiteY3" fmla="*/ 0 h 613575"/>
              <a:gd name="connsiteX4" fmla="*/ 1897795 w 3945217"/>
              <a:gd name="connsiteY4" fmla="*/ 0 h 613575"/>
              <a:gd name="connsiteX5" fmla="*/ 2521243 w 3945217"/>
              <a:gd name="connsiteY5" fmla="*/ 0 h 613575"/>
              <a:gd name="connsiteX6" fmla="*/ 3032470 w 3945217"/>
              <a:gd name="connsiteY6" fmla="*/ 0 h 613575"/>
              <a:gd name="connsiteX7" fmla="*/ 3842952 w 3945217"/>
              <a:gd name="connsiteY7" fmla="*/ 0 h 613575"/>
              <a:gd name="connsiteX8" fmla="*/ 3945217 w 3945217"/>
              <a:gd name="connsiteY8" fmla="*/ 102265 h 613575"/>
              <a:gd name="connsiteX9" fmla="*/ 3945217 w 3945217"/>
              <a:gd name="connsiteY9" fmla="*/ 511310 h 613575"/>
              <a:gd name="connsiteX10" fmla="*/ 3842952 w 3945217"/>
              <a:gd name="connsiteY10" fmla="*/ 613575 h 613575"/>
              <a:gd name="connsiteX11" fmla="*/ 3219504 w 3945217"/>
              <a:gd name="connsiteY11" fmla="*/ 613575 h 613575"/>
              <a:gd name="connsiteX12" fmla="*/ 2633463 w 3945217"/>
              <a:gd name="connsiteY12" fmla="*/ 613575 h 613575"/>
              <a:gd name="connsiteX13" fmla="*/ 2084829 w 3945217"/>
              <a:gd name="connsiteY13" fmla="*/ 613575 h 613575"/>
              <a:gd name="connsiteX14" fmla="*/ 1573602 w 3945217"/>
              <a:gd name="connsiteY14" fmla="*/ 613575 h 613575"/>
              <a:gd name="connsiteX15" fmla="*/ 912747 w 3945217"/>
              <a:gd name="connsiteY15" fmla="*/ 613575 h 613575"/>
              <a:gd name="connsiteX16" fmla="*/ 102265 w 3945217"/>
              <a:gd name="connsiteY16" fmla="*/ 613575 h 613575"/>
              <a:gd name="connsiteX17" fmla="*/ 0 w 3945217"/>
              <a:gd name="connsiteY17" fmla="*/ 511310 h 613575"/>
              <a:gd name="connsiteX18" fmla="*/ 0 w 3945217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5217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280357" y="-7317"/>
                  <a:pt x="492476" y="12113"/>
                  <a:pt x="688306" y="0"/>
                </a:cubicBezTo>
                <a:cubicBezTo>
                  <a:pt x="884136" y="-12113"/>
                  <a:pt x="1086665" y="20376"/>
                  <a:pt x="1199533" y="0"/>
                </a:cubicBezTo>
                <a:cubicBezTo>
                  <a:pt x="1312401" y="-20376"/>
                  <a:pt x="1757703" y="30385"/>
                  <a:pt x="1897795" y="0"/>
                </a:cubicBezTo>
                <a:cubicBezTo>
                  <a:pt x="2037887" y="-30385"/>
                  <a:pt x="2367539" y="8089"/>
                  <a:pt x="2521243" y="0"/>
                </a:cubicBezTo>
                <a:cubicBezTo>
                  <a:pt x="2674947" y="-8089"/>
                  <a:pt x="2903667" y="-22265"/>
                  <a:pt x="3032470" y="0"/>
                </a:cubicBezTo>
                <a:cubicBezTo>
                  <a:pt x="3161273" y="22265"/>
                  <a:pt x="3551708" y="-857"/>
                  <a:pt x="3842952" y="0"/>
                </a:cubicBezTo>
                <a:cubicBezTo>
                  <a:pt x="3893747" y="8477"/>
                  <a:pt x="3940940" y="40658"/>
                  <a:pt x="3945217" y="102265"/>
                </a:cubicBezTo>
                <a:cubicBezTo>
                  <a:pt x="3936429" y="234123"/>
                  <a:pt x="3930671" y="384838"/>
                  <a:pt x="3945217" y="511310"/>
                </a:cubicBezTo>
                <a:cubicBezTo>
                  <a:pt x="3954046" y="578342"/>
                  <a:pt x="3895339" y="609309"/>
                  <a:pt x="3842952" y="613575"/>
                </a:cubicBezTo>
                <a:cubicBezTo>
                  <a:pt x="3706318" y="623681"/>
                  <a:pt x="3351346" y="599039"/>
                  <a:pt x="3219504" y="613575"/>
                </a:cubicBezTo>
                <a:cubicBezTo>
                  <a:pt x="3087662" y="628111"/>
                  <a:pt x="2880877" y="588718"/>
                  <a:pt x="2633463" y="613575"/>
                </a:cubicBezTo>
                <a:cubicBezTo>
                  <a:pt x="2386049" y="638432"/>
                  <a:pt x="2350007" y="606171"/>
                  <a:pt x="2084829" y="613575"/>
                </a:cubicBezTo>
                <a:cubicBezTo>
                  <a:pt x="1819651" y="620979"/>
                  <a:pt x="1788990" y="630095"/>
                  <a:pt x="1573602" y="613575"/>
                </a:cubicBezTo>
                <a:cubicBezTo>
                  <a:pt x="1358214" y="597055"/>
                  <a:pt x="1240935" y="646572"/>
                  <a:pt x="912747" y="613575"/>
                </a:cubicBezTo>
                <a:cubicBezTo>
                  <a:pt x="584559" y="580578"/>
                  <a:pt x="351846" y="620251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945217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70006" y="9339"/>
                  <a:pt x="430052" y="-13581"/>
                  <a:pt x="688306" y="0"/>
                </a:cubicBezTo>
                <a:cubicBezTo>
                  <a:pt x="946560" y="13581"/>
                  <a:pt x="1105023" y="14870"/>
                  <a:pt x="1386568" y="0"/>
                </a:cubicBezTo>
                <a:cubicBezTo>
                  <a:pt x="1668113" y="-14870"/>
                  <a:pt x="1856817" y="-28393"/>
                  <a:pt x="2084829" y="0"/>
                </a:cubicBezTo>
                <a:cubicBezTo>
                  <a:pt x="2312841" y="28393"/>
                  <a:pt x="2536479" y="11166"/>
                  <a:pt x="2745684" y="0"/>
                </a:cubicBezTo>
                <a:cubicBezTo>
                  <a:pt x="2954890" y="-11166"/>
                  <a:pt x="3105090" y="6069"/>
                  <a:pt x="3256911" y="0"/>
                </a:cubicBezTo>
                <a:cubicBezTo>
                  <a:pt x="3408732" y="-6069"/>
                  <a:pt x="3651051" y="23117"/>
                  <a:pt x="3842952" y="0"/>
                </a:cubicBezTo>
                <a:cubicBezTo>
                  <a:pt x="3906377" y="-4974"/>
                  <a:pt x="3942589" y="51541"/>
                  <a:pt x="3945217" y="102265"/>
                </a:cubicBezTo>
                <a:cubicBezTo>
                  <a:pt x="3960851" y="242452"/>
                  <a:pt x="3960206" y="400964"/>
                  <a:pt x="3945217" y="511310"/>
                </a:cubicBezTo>
                <a:cubicBezTo>
                  <a:pt x="3949225" y="565762"/>
                  <a:pt x="3911895" y="609522"/>
                  <a:pt x="3842952" y="613575"/>
                </a:cubicBezTo>
                <a:cubicBezTo>
                  <a:pt x="3520163" y="579131"/>
                  <a:pt x="3290937" y="631639"/>
                  <a:pt x="3144690" y="613575"/>
                </a:cubicBezTo>
                <a:cubicBezTo>
                  <a:pt x="2998443" y="595511"/>
                  <a:pt x="2851458" y="627570"/>
                  <a:pt x="2633463" y="613575"/>
                </a:cubicBezTo>
                <a:cubicBezTo>
                  <a:pt x="2415468" y="599580"/>
                  <a:pt x="2302915" y="586294"/>
                  <a:pt x="2047422" y="613575"/>
                </a:cubicBezTo>
                <a:cubicBezTo>
                  <a:pt x="1791929" y="640856"/>
                  <a:pt x="1628736" y="629926"/>
                  <a:pt x="1423974" y="613575"/>
                </a:cubicBezTo>
                <a:cubicBezTo>
                  <a:pt x="1219212" y="597224"/>
                  <a:pt x="988304" y="587095"/>
                  <a:pt x="875340" y="613575"/>
                </a:cubicBezTo>
                <a:cubicBezTo>
                  <a:pt x="762376" y="640055"/>
                  <a:pt x="439666" y="645762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5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r>
              <a:rPr lang="en-US" sz="2800" dirty="0">
                <a:solidFill>
                  <a:schemeClr val="tx1"/>
                </a:solidFill>
              </a:rPr>
              <a:t> 2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10, </a:t>
            </a:r>
            <a:r>
              <a:rPr lang="en-US" sz="2800" dirty="0" err="1">
                <a:solidFill>
                  <a:schemeClr val="tx1"/>
                </a:solidFill>
              </a:rPr>
              <a:t>viết</a:t>
            </a:r>
            <a:r>
              <a:rPr lang="en-US" sz="2800" dirty="0">
                <a:solidFill>
                  <a:schemeClr val="tx1"/>
                </a:solidFill>
              </a:rPr>
              <a:t> 10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955D977-1962-C98D-BD36-900C63B7C872}"/>
              </a:ext>
            </a:extLst>
          </p:cNvPr>
          <p:cNvSpPr/>
          <p:nvPr/>
        </p:nvSpPr>
        <p:spPr>
          <a:xfrm>
            <a:off x="7561348" y="3428602"/>
            <a:ext cx="3945214" cy="613575"/>
          </a:xfrm>
          <a:custGeom>
            <a:avLst/>
            <a:gdLst>
              <a:gd name="connsiteX0" fmla="*/ 0 w 3945214"/>
              <a:gd name="connsiteY0" fmla="*/ 102265 h 613575"/>
              <a:gd name="connsiteX1" fmla="*/ 102265 w 3945214"/>
              <a:gd name="connsiteY1" fmla="*/ 0 h 613575"/>
              <a:gd name="connsiteX2" fmla="*/ 688305 w 3945214"/>
              <a:gd name="connsiteY2" fmla="*/ 0 h 613575"/>
              <a:gd name="connsiteX3" fmla="*/ 1199532 w 3945214"/>
              <a:gd name="connsiteY3" fmla="*/ 0 h 613575"/>
              <a:gd name="connsiteX4" fmla="*/ 1897793 w 3945214"/>
              <a:gd name="connsiteY4" fmla="*/ 0 h 613575"/>
              <a:gd name="connsiteX5" fmla="*/ 2521241 w 3945214"/>
              <a:gd name="connsiteY5" fmla="*/ 0 h 613575"/>
              <a:gd name="connsiteX6" fmla="*/ 3032467 w 3945214"/>
              <a:gd name="connsiteY6" fmla="*/ 0 h 613575"/>
              <a:gd name="connsiteX7" fmla="*/ 3842949 w 3945214"/>
              <a:gd name="connsiteY7" fmla="*/ 0 h 613575"/>
              <a:gd name="connsiteX8" fmla="*/ 3945214 w 3945214"/>
              <a:gd name="connsiteY8" fmla="*/ 102265 h 613575"/>
              <a:gd name="connsiteX9" fmla="*/ 3945214 w 3945214"/>
              <a:gd name="connsiteY9" fmla="*/ 511310 h 613575"/>
              <a:gd name="connsiteX10" fmla="*/ 3842949 w 3945214"/>
              <a:gd name="connsiteY10" fmla="*/ 613575 h 613575"/>
              <a:gd name="connsiteX11" fmla="*/ 3219502 w 3945214"/>
              <a:gd name="connsiteY11" fmla="*/ 613575 h 613575"/>
              <a:gd name="connsiteX12" fmla="*/ 2633461 w 3945214"/>
              <a:gd name="connsiteY12" fmla="*/ 613575 h 613575"/>
              <a:gd name="connsiteX13" fmla="*/ 2084828 w 3945214"/>
              <a:gd name="connsiteY13" fmla="*/ 613575 h 613575"/>
              <a:gd name="connsiteX14" fmla="*/ 1573601 w 3945214"/>
              <a:gd name="connsiteY14" fmla="*/ 613575 h 613575"/>
              <a:gd name="connsiteX15" fmla="*/ 912747 w 3945214"/>
              <a:gd name="connsiteY15" fmla="*/ 613575 h 613575"/>
              <a:gd name="connsiteX16" fmla="*/ 102265 w 3945214"/>
              <a:gd name="connsiteY16" fmla="*/ 613575 h 613575"/>
              <a:gd name="connsiteX17" fmla="*/ 0 w 3945214"/>
              <a:gd name="connsiteY17" fmla="*/ 511310 h 613575"/>
              <a:gd name="connsiteX18" fmla="*/ 0 w 3945214"/>
              <a:gd name="connsiteY18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45214" h="613575" fill="none" extrusionOk="0">
                <a:moveTo>
                  <a:pt x="0" y="102265"/>
                </a:moveTo>
                <a:cubicBezTo>
                  <a:pt x="-433" y="59054"/>
                  <a:pt x="43524" y="-3915"/>
                  <a:pt x="102265" y="0"/>
                </a:cubicBezTo>
                <a:cubicBezTo>
                  <a:pt x="286799" y="-7130"/>
                  <a:pt x="496993" y="16356"/>
                  <a:pt x="688305" y="0"/>
                </a:cubicBezTo>
                <a:cubicBezTo>
                  <a:pt x="879617" y="-16356"/>
                  <a:pt x="1086664" y="20376"/>
                  <a:pt x="1199532" y="0"/>
                </a:cubicBezTo>
                <a:cubicBezTo>
                  <a:pt x="1312400" y="-20376"/>
                  <a:pt x="1552206" y="31514"/>
                  <a:pt x="1897793" y="0"/>
                </a:cubicBezTo>
                <a:cubicBezTo>
                  <a:pt x="2243380" y="-31514"/>
                  <a:pt x="2367537" y="8089"/>
                  <a:pt x="2521241" y="0"/>
                </a:cubicBezTo>
                <a:cubicBezTo>
                  <a:pt x="2674945" y="-8089"/>
                  <a:pt x="2911259" y="-17022"/>
                  <a:pt x="3032467" y="0"/>
                </a:cubicBezTo>
                <a:cubicBezTo>
                  <a:pt x="3153675" y="17022"/>
                  <a:pt x="3551705" y="-857"/>
                  <a:pt x="3842949" y="0"/>
                </a:cubicBezTo>
                <a:cubicBezTo>
                  <a:pt x="3893744" y="8477"/>
                  <a:pt x="3940937" y="40658"/>
                  <a:pt x="3945214" y="102265"/>
                </a:cubicBezTo>
                <a:cubicBezTo>
                  <a:pt x="3936426" y="234123"/>
                  <a:pt x="3930668" y="384838"/>
                  <a:pt x="3945214" y="511310"/>
                </a:cubicBezTo>
                <a:cubicBezTo>
                  <a:pt x="3954043" y="578342"/>
                  <a:pt x="3895336" y="609309"/>
                  <a:pt x="3842949" y="613575"/>
                </a:cubicBezTo>
                <a:cubicBezTo>
                  <a:pt x="3699709" y="619287"/>
                  <a:pt x="3344792" y="592199"/>
                  <a:pt x="3219502" y="613575"/>
                </a:cubicBezTo>
                <a:cubicBezTo>
                  <a:pt x="3094212" y="634951"/>
                  <a:pt x="2880875" y="588718"/>
                  <a:pt x="2633461" y="613575"/>
                </a:cubicBezTo>
                <a:cubicBezTo>
                  <a:pt x="2386047" y="638432"/>
                  <a:pt x="2349167" y="601981"/>
                  <a:pt x="2084828" y="613575"/>
                </a:cubicBezTo>
                <a:cubicBezTo>
                  <a:pt x="1820489" y="625169"/>
                  <a:pt x="1788989" y="630095"/>
                  <a:pt x="1573601" y="613575"/>
                </a:cubicBezTo>
                <a:cubicBezTo>
                  <a:pt x="1358213" y="597055"/>
                  <a:pt x="1239145" y="644547"/>
                  <a:pt x="912747" y="613575"/>
                </a:cubicBezTo>
                <a:cubicBezTo>
                  <a:pt x="586349" y="582603"/>
                  <a:pt x="351846" y="620251"/>
                  <a:pt x="102265" y="613575"/>
                </a:cubicBezTo>
                <a:cubicBezTo>
                  <a:pt x="33468" y="606756"/>
                  <a:pt x="2940" y="576721"/>
                  <a:pt x="0" y="511310"/>
                </a:cubicBezTo>
                <a:cubicBezTo>
                  <a:pt x="-17559" y="429072"/>
                  <a:pt x="-11305" y="275614"/>
                  <a:pt x="0" y="102265"/>
                </a:cubicBezTo>
                <a:close/>
              </a:path>
              <a:path w="3945214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370972" y="11738"/>
                  <a:pt x="434245" y="-11069"/>
                  <a:pt x="688305" y="0"/>
                </a:cubicBezTo>
                <a:cubicBezTo>
                  <a:pt x="942365" y="11069"/>
                  <a:pt x="1105022" y="14870"/>
                  <a:pt x="1386567" y="0"/>
                </a:cubicBezTo>
                <a:cubicBezTo>
                  <a:pt x="1668112" y="-14870"/>
                  <a:pt x="1856816" y="-28393"/>
                  <a:pt x="2084828" y="0"/>
                </a:cubicBezTo>
                <a:cubicBezTo>
                  <a:pt x="2312840" y="28393"/>
                  <a:pt x="2538237" y="13542"/>
                  <a:pt x="2745682" y="0"/>
                </a:cubicBezTo>
                <a:cubicBezTo>
                  <a:pt x="2953127" y="-13542"/>
                  <a:pt x="3105088" y="6069"/>
                  <a:pt x="3256909" y="0"/>
                </a:cubicBezTo>
                <a:cubicBezTo>
                  <a:pt x="3408730" y="-6069"/>
                  <a:pt x="3658200" y="24093"/>
                  <a:pt x="3842949" y="0"/>
                </a:cubicBezTo>
                <a:cubicBezTo>
                  <a:pt x="3906374" y="-4974"/>
                  <a:pt x="3942586" y="51541"/>
                  <a:pt x="3945214" y="102265"/>
                </a:cubicBezTo>
                <a:cubicBezTo>
                  <a:pt x="3960848" y="242452"/>
                  <a:pt x="3960203" y="400964"/>
                  <a:pt x="3945214" y="511310"/>
                </a:cubicBezTo>
                <a:cubicBezTo>
                  <a:pt x="3949222" y="565762"/>
                  <a:pt x="3911892" y="609522"/>
                  <a:pt x="3842949" y="613575"/>
                </a:cubicBezTo>
                <a:cubicBezTo>
                  <a:pt x="3519719" y="643838"/>
                  <a:pt x="3287133" y="625580"/>
                  <a:pt x="3144688" y="613575"/>
                </a:cubicBezTo>
                <a:cubicBezTo>
                  <a:pt x="3002243" y="601570"/>
                  <a:pt x="2851456" y="627570"/>
                  <a:pt x="2633461" y="613575"/>
                </a:cubicBezTo>
                <a:cubicBezTo>
                  <a:pt x="2415466" y="599580"/>
                  <a:pt x="2301686" y="637903"/>
                  <a:pt x="2047421" y="613575"/>
                </a:cubicBezTo>
                <a:cubicBezTo>
                  <a:pt x="1793156" y="589247"/>
                  <a:pt x="1628735" y="629926"/>
                  <a:pt x="1423973" y="613575"/>
                </a:cubicBezTo>
                <a:cubicBezTo>
                  <a:pt x="1219211" y="597224"/>
                  <a:pt x="985272" y="586282"/>
                  <a:pt x="875340" y="613575"/>
                </a:cubicBezTo>
                <a:cubicBezTo>
                  <a:pt x="765408" y="640868"/>
                  <a:pt x="439666" y="645762"/>
                  <a:pt x="102265" y="613575"/>
                </a:cubicBezTo>
                <a:cubicBezTo>
                  <a:pt x="44361" y="618787"/>
                  <a:pt x="-1901" y="566027"/>
                  <a:pt x="0" y="511310"/>
                </a:cubicBezTo>
                <a:cubicBezTo>
                  <a:pt x="8103" y="377843"/>
                  <a:pt x="15589" y="253616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10 </a:t>
            </a:r>
            <a:r>
              <a:rPr lang="en-US" sz="2800" dirty="0" err="1">
                <a:solidFill>
                  <a:schemeClr val="tx1"/>
                </a:solidFill>
              </a:rPr>
              <a:t>trừ</a:t>
            </a:r>
            <a:r>
              <a:rPr lang="en-US" sz="2800" dirty="0">
                <a:solidFill>
                  <a:schemeClr val="tx1"/>
                </a:solidFill>
              </a:rPr>
              <a:t> 10 </a:t>
            </a:r>
            <a:r>
              <a:rPr lang="en-US" sz="2800" dirty="0" err="1">
                <a:solidFill>
                  <a:schemeClr val="tx1"/>
                </a:solidFill>
              </a:rPr>
              <a:t>bằng</a:t>
            </a:r>
            <a:r>
              <a:rPr lang="en-US" sz="2800" dirty="0">
                <a:solidFill>
                  <a:schemeClr val="tx1"/>
                </a:solidFill>
              </a:rPr>
              <a:t> 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00360D6-E838-30CC-9D19-8E2A97CA62AD}"/>
              </a:ext>
            </a:extLst>
          </p:cNvPr>
          <p:cNvSpPr/>
          <p:nvPr/>
        </p:nvSpPr>
        <p:spPr>
          <a:xfrm>
            <a:off x="3380467" y="3961701"/>
            <a:ext cx="3047866" cy="613575"/>
          </a:xfrm>
          <a:custGeom>
            <a:avLst/>
            <a:gdLst>
              <a:gd name="connsiteX0" fmla="*/ 0 w 3047866"/>
              <a:gd name="connsiteY0" fmla="*/ 102265 h 613575"/>
              <a:gd name="connsiteX1" fmla="*/ 102265 w 3047866"/>
              <a:gd name="connsiteY1" fmla="*/ 0 h 613575"/>
              <a:gd name="connsiteX2" fmla="*/ 642499 w 3047866"/>
              <a:gd name="connsiteY2" fmla="*/ 0 h 613575"/>
              <a:gd name="connsiteX3" fmla="*/ 1239599 w 3047866"/>
              <a:gd name="connsiteY3" fmla="*/ 0 h 613575"/>
              <a:gd name="connsiteX4" fmla="*/ 1779833 w 3047866"/>
              <a:gd name="connsiteY4" fmla="*/ 0 h 613575"/>
              <a:gd name="connsiteX5" fmla="*/ 2263200 w 3047866"/>
              <a:gd name="connsiteY5" fmla="*/ 0 h 613575"/>
              <a:gd name="connsiteX6" fmla="*/ 2945601 w 3047866"/>
              <a:gd name="connsiteY6" fmla="*/ 0 h 613575"/>
              <a:gd name="connsiteX7" fmla="*/ 3047866 w 3047866"/>
              <a:gd name="connsiteY7" fmla="*/ 102265 h 613575"/>
              <a:gd name="connsiteX8" fmla="*/ 3047866 w 3047866"/>
              <a:gd name="connsiteY8" fmla="*/ 511310 h 613575"/>
              <a:gd name="connsiteX9" fmla="*/ 2945601 w 3047866"/>
              <a:gd name="connsiteY9" fmla="*/ 613575 h 613575"/>
              <a:gd name="connsiteX10" fmla="*/ 2320067 w 3047866"/>
              <a:gd name="connsiteY10" fmla="*/ 613575 h 613575"/>
              <a:gd name="connsiteX11" fmla="*/ 1808267 w 3047866"/>
              <a:gd name="connsiteY11" fmla="*/ 613575 h 613575"/>
              <a:gd name="connsiteX12" fmla="*/ 1324899 w 3047866"/>
              <a:gd name="connsiteY12" fmla="*/ 613575 h 613575"/>
              <a:gd name="connsiteX13" fmla="*/ 699366 w 3047866"/>
              <a:gd name="connsiteY13" fmla="*/ 613575 h 613575"/>
              <a:gd name="connsiteX14" fmla="*/ 102265 w 3047866"/>
              <a:gd name="connsiteY14" fmla="*/ 613575 h 613575"/>
              <a:gd name="connsiteX15" fmla="*/ 0 w 3047866"/>
              <a:gd name="connsiteY15" fmla="*/ 511310 h 613575"/>
              <a:gd name="connsiteX16" fmla="*/ 0 w 3047866"/>
              <a:gd name="connsiteY16" fmla="*/ 102265 h 61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7866" h="613575" fill="none" extrusionOk="0">
                <a:moveTo>
                  <a:pt x="0" y="102265"/>
                </a:moveTo>
                <a:cubicBezTo>
                  <a:pt x="-1425" y="50998"/>
                  <a:pt x="43885" y="-1762"/>
                  <a:pt x="102265" y="0"/>
                </a:cubicBezTo>
                <a:cubicBezTo>
                  <a:pt x="218599" y="19984"/>
                  <a:pt x="459506" y="-1116"/>
                  <a:pt x="642499" y="0"/>
                </a:cubicBezTo>
                <a:cubicBezTo>
                  <a:pt x="825492" y="1116"/>
                  <a:pt x="997242" y="-6916"/>
                  <a:pt x="1239599" y="0"/>
                </a:cubicBezTo>
                <a:cubicBezTo>
                  <a:pt x="1481956" y="6916"/>
                  <a:pt x="1608218" y="9624"/>
                  <a:pt x="1779833" y="0"/>
                </a:cubicBezTo>
                <a:cubicBezTo>
                  <a:pt x="1951448" y="-9624"/>
                  <a:pt x="2047726" y="-2916"/>
                  <a:pt x="2263200" y="0"/>
                </a:cubicBezTo>
                <a:cubicBezTo>
                  <a:pt x="2478674" y="2916"/>
                  <a:pt x="2651017" y="15228"/>
                  <a:pt x="2945601" y="0"/>
                </a:cubicBezTo>
                <a:cubicBezTo>
                  <a:pt x="3005860" y="2040"/>
                  <a:pt x="3035348" y="49859"/>
                  <a:pt x="3047866" y="102265"/>
                </a:cubicBezTo>
                <a:cubicBezTo>
                  <a:pt x="3049216" y="184860"/>
                  <a:pt x="3051033" y="316239"/>
                  <a:pt x="3047866" y="511310"/>
                </a:cubicBezTo>
                <a:cubicBezTo>
                  <a:pt x="3049315" y="560137"/>
                  <a:pt x="3003278" y="617745"/>
                  <a:pt x="2945601" y="613575"/>
                </a:cubicBezTo>
                <a:cubicBezTo>
                  <a:pt x="2668582" y="627464"/>
                  <a:pt x="2447514" y="595825"/>
                  <a:pt x="2320067" y="613575"/>
                </a:cubicBezTo>
                <a:cubicBezTo>
                  <a:pt x="2192620" y="631325"/>
                  <a:pt x="1962705" y="613813"/>
                  <a:pt x="1808267" y="613575"/>
                </a:cubicBezTo>
                <a:cubicBezTo>
                  <a:pt x="1653829" y="613337"/>
                  <a:pt x="1460404" y="619447"/>
                  <a:pt x="1324899" y="613575"/>
                </a:cubicBezTo>
                <a:cubicBezTo>
                  <a:pt x="1189394" y="607703"/>
                  <a:pt x="909004" y="623296"/>
                  <a:pt x="699366" y="613575"/>
                </a:cubicBezTo>
                <a:cubicBezTo>
                  <a:pt x="489728" y="603854"/>
                  <a:pt x="270059" y="597228"/>
                  <a:pt x="102265" y="613575"/>
                </a:cubicBezTo>
                <a:cubicBezTo>
                  <a:pt x="35689" y="614537"/>
                  <a:pt x="-8064" y="561567"/>
                  <a:pt x="0" y="511310"/>
                </a:cubicBezTo>
                <a:cubicBezTo>
                  <a:pt x="-2648" y="428934"/>
                  <a:pt x="-7818" y="237929"/>
                  <a:pt x="0" y="102265"/>
                </a:cubicBezTo>
                <a:close/>
              </a:path>
              <a:path w="3047866" h="613575" stroke="0" extrusionOk="0">
                <a:moveTo>
                  <a:pt x="0" y="102265"/>
                </a:moveTo>
                <a:cubicBezTo>
                  <a:pt x="-8426" y="36698"/>
                  <a:pt x="50184" y="3186"/>
                  <a:pt x="102265" y="0"/>
                </a:cubicBezTo>
                <a:cubicBezTo>
                  <a:pt x="216640" y="5285"/>
                  <a:pt x="426109" y="-9368"/>
                  <a:pt x="642499" y="0"/>
                </a:cubicBezTo>
                <a:cubicBezTo>
                  <a:pt x="858889" y="9368"/>
                  <a:pt x="1054252" y="25120"/>
                  <a:pt x="1268033" y="0"/>
                </a:cubicBezTo>
                <a:cubicBezTo>
                  <a:pt x="1481814" y="-25120"/>
                  <a:pt x="1600562" y="13101"/>
                  <a:pt x="1893567" y="0"/>
                </a:cubicBezTo>
                <a:cubicBezTo>
                  <a:pt x="2186572" y="-13101"/>
                  <a:pt x="2572933" y="-43744"/>
                  <a:pt x="2945601" y="0"/>
                </a:cubicBezTo>
                <a:cubicBezTo>
                  <a:pt x="3004797" y="-4815"/>
                  <a:pt x="3047993" y="50145"/>
                  <a:pt x="3047866" y="102265"/>
                </a:cubicBezTo>
                <a:cubicBezTo>
                  <a:pt x="3053239" y="251238"/>
                  <a:pt x="3066012" y="416358"/>
                  <a:pt x="3047866" y="511310"/>
                </a:cubicBezTo>
                <a:cubicBezTo>
                  <a:pt x="3058745" y="564101"/>
                  <a:pt x="3008677" y="616430"/>
                  <a:pt x="2945601" y="613575"/>
                </a:cubicBezTo>
                <a:cubicBezTo>
                  <a:pt x="2798973" y="611866"/>
                  <a:pt x="2618406" y="587418"/>
                  <a:pt x="2348500" y="613575"/>
                </a:cubicBezTo>
                <a:cubicBezTo>
                  <a:pt x="2078594" y="639732"/>
                  <a:pt x="2063670" y="617720"/>
                  <a:pt x="1865133" y="613575"/>
                </a:cubicBezTo>
                <a:cubicBezTo>
                  <a:pt x="1666596" y="609430"/>
                  <a:pt x="1522963" y="643209"/>
                  <a:pt x="1239599" y="613575"/>
                </a:cubicBezTo>
                <a:cubicBezTo>
                  <a:pt x="956235" y="583941"/>
                  <a:pt x="967628" y="629800"/>
                  <a:pt x="756232" y="613575"/>
                </a:cubicBezTo>
                <a:cubicBezTo>
                  <a:pt x="544836" y="597350"/>
                  <a:pt x="396461" y="631828"/>
                  <a:pt x="102265" y="613575"/>
                </a:cubicBezTo>
                <a:cubicBezTo>
                  <a:pt x="51084" y="616025"/>
                  <a:pt x="4377" y="565146"/>
                  <a:pt x="0" y="511310"/>
                </a:cubicBezTo>
                <a:cubicBezTo>
                  <a:pt x="9203" y="429331"/>
                  <a:pt x="3364" y="288607"/>
                  <a:pt x="0" y="1022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35862166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10 : 2 = 5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EC79909-31E6-C9F3-8E0B-C42102060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15" y="4400472"/>
            <a:ext cx="2800105" cy="23299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E302D2-0B76-070A-323F-B08BAD344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255" y="4208423"/>
            <a:ext cx="1792830" cy="258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3" grpId="0"/>
      <p:bldP spid="4" grpId="0"/>
      <p:bldP spid="5" grpId="0"/>
      <p:bldP spid="6" grpId="0"/>
      <p:bldP spid="13" grpId="0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1132</Words>
  <Application>Microsoft Office PowerPoint</Application>
  <PresentationFormat>Widescreen</PresentationFormat>
  <Paragraphs>254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LNTH-LuoLuoNotangYuanTi 1</vt:lpstr>
      <vt:lpstr>#9Slide05 SVNClementine</vt:lpstr>
      <vt:lpstr>Arial</vt:lpstr>
      <vt:lpstr>Calibri</vt:lpstr>
      <vt:lpstr>Calibri Light</vt:lpstr>
      <vt:lpstr>SVN-Hole Hearted</vt:lpstr>
      <vt:lpstr>SVN-Poky's</vt:lpstr>
      <vt:lpstr>UTM Cookies</vt:lpstr>
      <vt:lpstr>UTM Duepuntozero</vt:lpstr>
      <vt:lpstr>UTM Edwardian</vt:lpstr>
      <vt:lpstr>UVN Banh Mi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THI TRIEU VI</dc:creator>
  <cp:lastModifiedBy>Lam Duy Kha</cp:lastModifiedBy>
  <cp:revision>7</cp:revision>
  <dcterms:created xsi:type="dcterms:W3CDTF">2022-09-27T15:06:50Z</dcterms:created>
  <dcterms:modified xsi:type="dcterms:W3CDTF">2023-10-19T11:49:21Z</dcterms:modified>
</cp:coreProperties>
</file>